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2" r:id="rId2"/>
    <p:sldId id="282" r:id="rId3"/>
    <p:sldId id="283" r:id="rId4"/>
    <p:sldId id="284" r:id="rId5"/>
    <p:sldId id="285" r:id="rId6"/>
    <p:sldId id="291" r:id="rId7"/>
    <p:sldId id="262" r:id="rId8"/>
    <p:sldId id="263" r:id="rId9"/>
    <p:sldId id="264" r:id="rId10"/>
    <p:sldId id="286" r:id="rId11"/>
    <p:sldId id="287" r:id="rId12"/>
    <p:sldId id="288" r:id="rId13"/>
    <p:sldId id="289" r:id="rId14"/>
    <p:sldId id="29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64387-BDE0-4A42-BC7E-54F3FB263F8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3C546E7-0BAE-4BD2-A5C0-85D9308153C4}">
      <dgm:prSet phldrT="[Текст]" custT="1"/>
      <dgm:spPr>
        <a:solidFill>
          <a:srgbClr val="CCCCFF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вернуть престиж и достоинство профессии радиохимика</a:t>
          </a:r>
          <a:endParaRPr lang="ru-RU" sz="2000" dirty="0"/>
        </a:p>
      </dgm:t>
    </dgm:pt>
    <dgm:pt modelId="{680D1241-BA8C-40B8-AFB2-A67E176AC7B1}" type="parTrans" cxnId="{F0B0E323-9F59-43CD-810A-22F86DEA70A5}">
      <dgm:prSet/>
      <dgm:spPr/>
      <dgm:t>
        <a:bodyPr/>
        <a:lstStyle/>
        <a:p>
          <a:endParaRPr lang="ru-RU"/>
        </a:p>
      </dgm:t>
    </dgm:pt>
    <dgm:pt modelId="{875952CC-2251-45BC-9009-AF87DE24E3F5}" type="sibTrans" cxnId="{F0B0E323-9F59-43CD-810A-22F86DEA70A5}">
      <dgm:prSet/>
      <dgm:spPr/>
      <dgm:t>
        <a:bodyPr/>
        <a:lstStyle/>
        <a:p>
          <a:endParaRPr lang="ru-RU"/>
        </a:p>
      </dgm:t>
    </dgm:pt>
    <dgm:pt modelId="{03AEEF6E-3981-4F96-AB99-B9D21DC3343F}">
      <dgm:prSet phldrT="[Текст]" custT="1"/>
      <dgm:spPr>
        <a:solidFill>
          <a:srgbClr val="CCCCFF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обеспечить преемственность традиций, опыта, знаний</a:t>
          </a:r>
          <a:endParaRPr lang="ru-RU" sz="2000" dirty="0"/>
        </a:p>
      </dgm:t>
    </dgm:pt>
    <dgm:pt modelId="{DB753F4C-AED5-4FA3-A3FA-B7CBEC7807CC}" type="parTrans" cxnId="{3AE8B97B-F3D9-4C33-9DEC-A4CF602CED83}">
      <dgm:prSet/>
      <dgm:spPr/>
      <dgm:t>
        <a:bodyPr/>
        <a:lstStyle/>
        <a:p>
          <a:endParaRPr lang="ru-RU"/>
        </a:p>
      </dgm:t>
    </dgm:pt>
    <dgm:pt modelId="{5AB79EE0-1BB2-49F0-A3F8-295255C533D3}" type="sibTrans" cxnId="{3AE8B97B-F3D9-4C33-9DEC-A4CF602CED83}">
      <dgm:prSet/>
      <dgm:spPr/>
      <dgm:t>
        <a:bodyPr/>
        <a:lstStyle/>
        <a:p>
          <a:endParaRPr lang="ru-RU"/>
        </a:p>
      </dgm:t>
    </dgm:pt>
    <dgm:pt modelId="{FE4A527B-711B-4C3C-96DF-D00AC343004A}">
      <dgm:prSet phldrT="[Текст]" custT="1"/>
      <dgm:spPr>
        <a:solidFill>
          <a:srgbClr val="CCCCFF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возродить систему профессионального воспитания и образования новых поколений радиохимиков</a:t>
          </a:r>
          <a:endParaRPr lang="ru-RU" sz="2000" dirty="0"/>
        </a:p>
      </dgm:t>
    </dgm:pt>
    <dgm:pt modelId="{4E2F49EE-E101-4C53-9C04-DD34A8B522DD}" type="parTrans" cxnId="{6F394FD0-3F86-4E42-B105-D8F9A1EAE581}">
      <dgm:prSet/>
      <dgm:spPr/>
      <dgm:t>
        <a:bodyPr/>
        <a:lstStyle/>
        <a:p>
          <a:endParaRPr lang="ru-RU"/>
        </a:p>
      </dgm:t>
    </dgm:pt>
    <dgm:pt modelId="{94FC58A2-354C-42C9-90F2-6BC588376D77}" type="sibTrans" cxnId="{6F394FD0-3F86-4E42-B105-D8F9A1EAE581}">
      <dgm:prSet/>
      <dgm:spPr/>
      <dgm:t>
        <a:bodyPr/>
        <a:lstStyle/>
        <a:p>
          <a:endParaRPr lang="ru-RU"/>
        </a:p>
      </dgm:t>
    </dgm:pt>
    <dgm:pt modelId="{F0B02F8A-E693-4D2B-98CB-6FEC4EA799F3}" type="pres">
      <dgm:prSet presAssocID="{C8064387-BDE0-4A42-BC7E-54F3FB263F84}" presName="compositeShape" presStyleCnt="0">
        <dgm:presLayoutVars>
          <dgm:dir/>
          <dgm:resizeHandles/>
        </dgm:presLayoutVars>
      </dgm:prSet>
      <dgm:spPr/>
    </dgm:pt>
    <dgm:pt modelId="{09A2CA47-5F51-4C02-944A-81C80223A93B}" type="pres">
      <dgm:prSet presAssocID="{C8064387-BDE0-4A42-BC7E-54F3FB263F84}" presName="pyramid" presStyleLbl="node1" presStyleIdx="0" presStyleCnt="1"/>
      <dgm:spPr>
        <a:solidFill>
          <a:schemeClr val="accent1">
            <a:lumMod val="90000"/>
          </a:schemeClr>
        </a:solidFill>
      </dgm:spPr>
    </dgm:pt>
    <dgm:pt modelId="{76718045-1744-4CB8-A8CE-210CAAB8961D}" type="pres">
      <dgm:prSet presAssocID="{C8064387-BDE0-4A42-BC7E-54F3FB263F84}" presName="theList" presStyleCnt="0"/>
      <dgm:spPr/>
    </dgm:pt>
    <dgm:pt modelId="{17C6A913-861D-443D-B705-81F685B3CC1F}" type="pres">
      <dgm:prSet presAssocID="{A3C546E7-0BAE-4BD2-A5C0-85D9308153C4}" presName="aNode" presStyleLbl="fgAcc1" presStyleIdx="0" presStyleCnt="3" custScaleX="150638" custLinFactNeighborX="-349" custLinFactNeighborY="-1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6A4EE-5AFC-4F93-AD9E-9D4E164AC92A}" type="pres">
      <dgm:prSet presAssocID="{A3C546E7-0BAE-4BD2-A5C0-85D9308153C4}" presName="aSpace" presStyleCnt="0"/>
      <dgm:spPr/>
    </dgm:pt>
    <dgm:pt modelId="{47168EB9-EA4C-429B-BFFF-3EB438E44E55}" type="pres">
      <dgm:prSet presAssocID="{03AEEF6E-3981-4F96-AB99-B9D21DC3343F}" presName="aNode" presStyleLbl="fgAcc1" presStyleIdx="1" presStyleCnt="3" custScaleX="147058" custLinFactNeighborX="-349" custLinFactNeighborY="-1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65745-84CC-45DE-99DF-C5BFE6CFFDA0}" type="pres">
      <dgm:prSet presAssocID="{03AEEF6E-3981-4F96-AB99-B9D21DC3343F}" presName="aSpace" presStyleCnt="0"/>
      <dgm:spPr/>
    </dgm:pt>
    <dgm:pt modelId="{C0E3822C-5214-41D2-8284-D6D8C01B12F2}" type="pres">
      <dgm:prSet presAssocID="{FE4A527B-711B-4C3C-96DF-D00AC343004A}" presName="aNode" presStyleLbl="fgAcc1" presStyleIdx="2" presStyleCnt="3" custScaleX="149520" custLinFactNeighborX="-349" custLinFactNeighborY="-1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1F8CE-4485-48A7-A6A2-0DCDED4A9F0B}" type="pres">
      <dgm:prSet presAssocID="{FE4A527B-711B-4C3C-96DF-D00AC343004A}" presName="aSpace" presStyleCnt="0"/>
      <dgm:spPr/>
    </dgm:pt>
  </dgm:ptLst>
  <dgm:cxnLst>
    <dgm:cxn modelId="{2120C841-12A0-4892-B3D3-9EF29379B769}" type="presOf" srcId="{FE4A527B-711B-4C3C-96DF-D00AC343004A}" destId="{C0E3822C-5214-41D2-8284-D6D8C01B12F2}" srcOrd="0" destOrd="0" presId="urn:microsoft.com/office/officeart/2005/8/layout/pyramid2"/>
    <dgm:cxn modelId="{3AE8B97B-F3D9-4C33-9DEC-A4CF602CED83}" srcId="{C8064387-BDE0-4A42-BC7E-54F3FB263F84}" destId="{03AEEF6E-3981-4F96-AB99-B9D21DC3343F}" srcOrd="1" destOrd="0" parTransId="{DB753F4C-AED5-4FA3-A3FA-B7CBEC7807CC}" sibTransId="{5AB79EE0-1BB2-49F0-A3F8-295255C533D3}"/>
    <dgm:cxn modelId="{322AF0A0-741C-4D49-BFB7-A67016CFDAC3}" type="presOf" srcId="{03AEEF6E-3981-4F96-AB99-B9D21DC3343F}" destId="{47168EB9-EA4C-429B-BFFF-3EB438E44E55}" srcOrd="0" destOrd="0" presId="urn:microsoft.com/office/officeart/2005/8/layout/pyramid2"/>
    <dgm:cxn modelId="{84CA4A87-0794-4E8A-A37C-44762884A16B}" type="presOf" srcId="{C8064387-BDE0-4A42-BC7E-54F3FB263F84}" destId="{F0B02F8A-E693-4D2B-98CB-6FEC4EA799F3}" srcOrd="0" destOrd="0" presId="urn:microsoft.com/office/officeart/2005/8/layout/pyramid2"/>
    <dgm:cxn modelId="{FB86FDC4-0329-45A8-818E-739598198499}" type="presOf" srcId="{A3C546E7-0BAE-4BD2-A5C0-85D9308153C4}" destId="{17C6A913-861D-443D-B705-81F685B3CC1F}" srcOrd="0" destOrd="0" presId="urn:microsoft.com/office/officeart/2005/8/layout/pyramid2"/>
    <dgm:cxn modelId="{F0B0E323-9F59-43CD-810A-22F86DEA70A5}" srcId="{C8064387-BDE0-4A42-BC7E-54F3FB263F84}" destId="{A3C546E7-0BAE-4BD2-A5C0-85D9308153C4}" srcOrd="0" destOrd="0" parTransId="{680D1241-BA8C-40B8-AFB2-A67E176AC7B1}" sibTransId="{875952CC-2251-45BC-9009-AF87DE24E3F5}"/>
    <dgm:cxn modelId="{6F394FD0-3F86-4E42-B105-D8F9A1EAE581}" srcId="{C8064387-BDE0-4A42-BC7E-54F3FB263F84}" destId="{FE4A527B-711B-4C3C-96DF-D00AC343004A}" srcOrd="2" destOrd="0" parTransId="{4E2F49EE-E101-4C53-9C04-DD34A8B522DD}" sibTransId="{94FC58A2-354C-42C9-90F2-6BC588376D77}"/>
    <dgm:cxn modelId="{73D57878-9E5C-4565-8B5B-379419BD5836}" type="presParOf" srcId="{F0B02F8A-E693-4D2B-98CB-6FEC4EA799F3}" destId="{09A2CA47-5F51-4C02-944A-81C80223A93B}" srcOrd="0" destOrd="0" presId="urn:microsoft.com/office/officeart/2005/8/layout/pyramid2"/>
    <dgm:cxn modelId="{3B00A640-4A06-4B70-B18B-1044FCB55ACA}" type="presParOf" srcId="{F0B02F8A-E693-4D2B-98CB-6FEC4EA799F3}" destId="{76718045-1744-4CB8-A8CE-210CAAB8961D}" srcOrd="1" destOrd="0" presId="urn:microsoft.com/office/officeart/2005/8/layout/pyramid2"/>
    <dgm:cxn modelId="{B166BABC-CC85-43D1-82B1-DB84C030B1AB}" type="presParOf" srcId="{76718045-1744-4CB8-A8CE-210CAAB8961D}" destId="{17C6A913-861D-443D-B705-81F685B3CC1F}" srcOrd="0" destOrd="0" presId="urn:microsoft.com/office/officeart/2005/8/layout/pyramid2"/>
    <dgm:cxn modelId="{01536728-AEB1-415E-ACFC-5676F4E32A1E}" type="presParOf" srcId="{76718045-1744-4CB8-A8CE-210CAAB8961D}" destId="{7206A4EE-5AFC-4F93-AD9E-9D4E164AC92A}" srcOrd="1" destOrd="0" presId="urn:microsoft.com/office/officeart/2005/8/layout/pyramid2"/>
    <dgm:cxn modelId="{4CD01E9D-AF39-4D82-AB9E-C4819939F088}" type="presParOf" srcId="{76718045-1744-4CB8-A8CE-210CAAB8961D}" destId="{47168EB9-EA4C-429B-BFFF-3EB438E44E55}" srcOrd="2" destOrd="0" presId="urn:microsoft.com/office/officeart/2005/8/layout/pyramid2"/>
    <dgm:cxn modelId="{E45770F8-7486-4A97-9E91-423677048741}" type="presParOf" srcId="{76718045-1744-4CB8-A8CE-210CAAB8961D}" destId="{1A265745-84CC-45DE-99DF-C5BFE6CFFDA0}" srcOrd="3" destOrd="0" presId="urn:microsoft.com/office/officeart/2005/8/layout/pyramid2"/>
    <dgm:cxn modelId="{73538320-48CF-40A9-BADE-991C1C504107}" type="presParOf" srcId="{76718045-1744-4CB8-A8CE-210CAAB8961D}" destId="{C0E3822C-5214-41D2-8284-D6D8C01B12F2}" srcOrd="4" destOrd="0" presId="urn:microsoft.com/office/officeart/2005/8/layout/pyramid2"/>
    <dgm:cxn modelId="{274C4B02-D5F4-41C4-811F-600B45025DCE}" type="presParOf" srcId="{76718045-1744-4CB8-A8CE-210CAAB8961D}" destId="{0A01F8CE-4485-48A7-A6A2-0DCDED4A9F0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406952-59A7-4D23-B8BE-AECBAD8E167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DCA52-FC2A-4143-9B4A-22050B69D95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ПКМ-1: базовые знания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AF706E-98D1-4772-96C2-C0D99249D938}" type="parTrans" cxnId="{13D694CE-B8F6-4BD0-B0BA-567A91A4150E}">
      <dgm:prSet/>
      <dgm:spPr/>
      <dgm:t>
        <a:bodyPr/>
        <a:lstStyle/>
        <a:p>
          <a:endParaRPr lang="ru-RU"/>
        </a:p>
      </dgm:t>
    </dgm:pt>
    <dgm:pt modelId="{3B771772-8D47-4F8E-A0AE-3C825ECD1553}" type="sibTrans" cxnId="{13D694CE-B8F6-4BD0-B0BA-567A91A4150E}">
      <dgm:prSet/>
      <dgm:spPr/>
      <dgm:t>
        <a:bodyPr/>
        <a:lstStyle/>
        <a:p>
          <a:endParaRPr lang="ru-RU"/>
        </a:p>
      </dgm:t>
    </dgm:pt>
    <dgm:pt modelId="{74D09CB8-9F81-4379-B8C8-14934225424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строение ядра </a:t>
          </a:r>
          <a:endParaRPr lang="ru-RU" sz="2000" dirty="0">
            <a:solidFill>
              <a:schemeClr val="tx1"/>
            </a:solidFill>
          </a:endParaRPr>
        </a:p>
      </dgm:t>
    </dgm:pt>
    <dgm:pt modelId="{FB038C3E-D078-4478-BCB1-63192042D14E}" type="parTrans" cxnId="{68CCEC89-61FC-4069-9F7E-D70EC4D9F89D}">
      <dgm:prSet/>
      <dgm:spPr/>
      <dgm:t>
        <a:bodyPr/>
        <a:lstStyle/>
        <a:p>
          <a:endParaRPr lang="ru-RU"/>
        </a:p>
      </dgm:t>
    </dgm:pt>
    <dgm:pt modelId="{1ABE39AC-79B6-4DF5-980E-43721E00052C}" type="sibTrans" cxnId="{68CCEC89-61FC-4069-9F7E-D70EC4D9F89D}">
      <dgm:prSet/>
      <dgm:spPr/>
      <dgm:t>
        <a:bodyPr/>
        <a:lstStyle/>
        <a:p>
          <a:endParaRPr lang="ru-RU"/>
        </a:p>
      </dgm:t>
    </dgm:pt>
    <dgm:pt modelId="{14CB43D0-DECE-4279-8821-DCEC846513B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типы ядерных взаимодействий (включая различные виды ядерных реакций)</a:t>
          </a:r>
          <a:endParaRPr lang="ru-RU" sz="2000" dirty="0"/>
        </a:p>
      </dgm:t>
    </dgm:pt>
    <dgm:pt modelId="{5A1062BD-FB37-4BAC-AFDE-40EEF8E95475}" type="parTrans" cxnId="{692C1AA9-7789-480A-A7BE-E546382BB9AD}">
      <dgm:prSet/>
      <dgm:spPr/>
      <dgm:t>
        <a:bodyPr/>
        <a:lstStyle/>
        <a:p>
          <a:endParaRPr lang="ru-RU"/>
        </a:p>
      </dgm:t>
    </dgm:pt>
    <dgm:pt modelId="{23224CAA-85E2-4817-A7A0-67A13A258E3D}" type="sibTrans" cxnId="{692C1AA9-7789-480A-A7BE-E546382BB9AD}">
      <dgm:prSet/>
      <dgm:spPr/>
      <dgm:t>
        <a:bodyPr/>
        <a:lstStyle/>
        <a:p>
          <a:endParaRPr lang="ru-RU"/>
        </a:p>
      </dgm:t>
    </dgm:pt>
    <dgm:pt modelId="{35B3DD8D-0DE9-4D5D-9D94-AF40661103D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механизмы взаимодействия ионизирующих излучений с веществом </a:t>
          </a:r>
          <a:endParaRPr lang="ru-RU" sz="2000" dirty="0">
            <a:solidFill>
              <a:schemeClr val="tx1"/>
            </a:solidFill>
          </a:endParaRPr>
        </a:p>
      </dgm:t>
    </dgm:pt>
    <dgm:pt modelId="{6AAFF4B8-E4F7-4AAB-ADB8-48D77C0FA1BB}" type="parTrans" cxnId="{369C25CD-30C9-496A-92AC-DC8EB1AFA382}">
      <dgm:prSet/>
      <dgm:spPr/>
      <dgm:t>
        <a:bodyPr/>
        <a:lstStyle/>
        <a:p>
          <a:endParaRPr lang="ru-RU"/>
        </a:p>
      </dgm:t>
    </dgm:pt>
    <dgm:pt modelId="{240D8D9E-46A6-44F1-A42F-251B6A93EAAC}" type="sibTrans" cxnId="{369C25CD-30C9-496A-92AC-DC8EB1AFA382}">
      <dgm:prSet/>
      <dgm:spPr/>
      <dgm:t>
        <a:bodyPr/>
        <a:lstStyle/>
        <a:p>
          <a:endParaRPr lang="ru-RU"/>
        </a:p>
      </dgm:t>
    </dgm:pt>
    <dgm:pt modelId="{18E1ECF8-5788-416B-A75B-82853F1F78A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устройство и принцип работы ядерных реакторов и ускорителей заряженных частиц</a:t>
          </a:r>
          <a:endParaRPr lang="ru-RU" sz="2000" dirty="0">
            <a:solidFill>
              <a:schemeClr val="tx1"/>
            </a:solidFill>
          </a:endParaRPr>
        </a:p>
      </dgm:t>
    </dgm:pt>
    <dgm:pt modelId="{72446D9F-EA5D-47AA-9124-B9631D1AE821}" type="parTrans" cxnId="{8DADB784-8F91-48F5-ACE6-442BFC456E61}">
      <dgm:prSet/>
      <dgm:spPr/>
      <dgm:t>
        <a:bodyPr/>
        <a:lstStyle/>
        <a:p>
          <a:endParaRPr lang="ru-RU"/>
        </a:p>
      </dgm:t>
    </dgm:pt>
    <dgm:pt modelId="{B5641AA3-7AD4-46F8-A97E-A70E4F67441A}" type="sibTrans" cxnId="{8DADB784-8F91-48F5-ACE6-442BFC456E61}">
      <dgm:prSet/>
      <dgm:spPr/>
      <dgm:t>
        <a:bodyPr/>
        <a:lstStyle/>
        <a:p>
          <a:endParaRPr lang="ru-RU"/>
        </a:p>
      </dgm:t>
    </dgm:pt>
    <dgm:pt modelId="{D9AEAA71-D194-4ADA-B41F-C251F60FB7C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экспериментальные методы регистрации ядерных излучений (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α-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β-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эмиссионная рентгеновская и гамма-спектроскопия)</a:t>
          </a:r>
          <a:endParaRPr lang="ru-RU" sz="2000" dirty="0">
            <a:solidFill>
              <a:schemeClr val="tx1"/>
            </a:solidFill>
          </a:endParaRPr>
        </a:p>
      </dgm:t>
    </dgm:pt>
    <dgm:pt modelId="{2C89FFD2-DE64-4973-B0EB-1D187E5367F8}" type="parTrans" cxnId="{3663F284-1262-4F28-8CA0-9AEC74632681}">
      <dgm:prSet/>
      <dgm:spPr/>
      <dgm:t>
        <a:bodyPr/>
        <a:lstStyle/>
        <a:p>
          <a:endParaRPr lang="ru-RU"/>
        </a:p>
      </dgm:t>
    </dgm:pt>
    <dgm:pt modelId="{02240B88-ACC0-4909-926E-00FCD1698EDF}" type="sibTrans" cxnId="{3663F284-1262-4F28-8CA0-9AEC74632681}">
      <dgm:prSet/>
      <dgm:spPr/>
      <dgm:t>
        <a:bodyPr/>
        <a:lstStyle/>
        <a:p>
          <a:endParaRPr lang="ru-RU"/>
        </a:p>
      </dgm:t>
    </dgm:pt>
    <dgm:pt modelId="{C7A6F62A-CBA4-47E4-A15C-9CEBBC4E2984}" type="pres">
      <dgm:prSet presAssocID="{91406952-59A7-4D23-B8BE-AECBAD8E16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CAABA-140A-4C7E-9C7B-BC08429B0ED2}" type="pres">
      <dgm:prSet presAssocID="{E95DCA52-FC2A-4143-9B4A-22050B69D957}" presName="root1" presStyleCnt="0"/>
      <dgm:spPr/>
    </dgm:pt>
    <dgm:pt modelId="{805298D3-0721-48D5-82E8-9B624379966A}" type="pres">
      <dgm:prSet presAssocID="{E95DCA52-FC2A-4143-9B4A-22050B69D957}" presName="LevelOneTextNode" presStyleLbl="node0" presStyleIdx="0" presStyleCnt="1" custLinFactX="-12698" custLinFactNeighborX="-100000" custLinFactNeighborY="-16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B4F68-3FA2-435E-9383-D307C06138A1}" type="pres">
      <dgm:prSet presAssocID="{E95DCA52-FC2A-4143-9B4A-22050B69D957}" presName="level2hierChild" presStyleCnt="0"/>
      <dgm:spPr/>
    </dgm:pt>
    <dgm:pt modelId="{7752C551-19E9-4350-9079-F871A1FE37D4}" type="pres">
      <dgm:prSet presAssocID="{FB038C3E-D078-4478-BCB1-63192042D14E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E80F7128-4898-48F6-8EC3-29FD9A1377C2}" type="pres">
      <dgm:prSet presAssocID="{FB038C3E-D078-4478-BCB1-63192042D14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F6A17EA5-A7A8-4411-9A42-6D63F37754B5}" type="pres">
      <dgm:prSet presAssocID="{74D09CB8-9F81-4379-B8C8-149342254241}" presName="root2" presStyleCnt="0"/>
      <dgm:spPr/>
    </dgm:pt>
    <dgm:pt modelId="{5087BCED-E24B-4445-B062-B28941DC0FC3}" type="pres">
      <dgm:prSet presAssocID="{74D09CB8-9F81-4379-B8C8-149342254241}" presName="LevelTwoTextNode" presStyleLbl="node2" presStyleIdx="0" presStyleCnt="5" custScaleX="268662" custScaleY="53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7A8C4-5EAC-4D43-A000-61B8245A959A}" type="pres">
      <dgm:prSet presAssocID="{74D09CB8-9F81-4379-B8C8-149342254241}" presName="level3hierChild" presStyleCnt="0"/>
      <dgm:spPr/>
    </dgm:pt>
    <dgm:pt modelId="{8A4ECD78-CDA3-4694-BFF1-6E729E80A93F}" type="pres">
      <dgm:prSet presAssocID="{5A1062BD-FB37-4BAC-AFDE-40EEF8E95475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C47F610F-1062-45B1-894D-39A65A1AF626}" type="pres">
      <dgm:prSet presAssocID="{5A1062BD-FB37-4BAC-AFDE-40EEF8E95475}" presName="connTx" presStyleLbl="parChTrans1D2" presStyleIdx="1" presStyleCnt="5"/>
      <dgm:spPr/>
      <dgm:t>
        <a:bodyPr/>
        <a:lstStyle/>
        <a:p>
          <a:endParaRPr lang="ru-RU"/>
        </a:p>
      </dgm:t>
    </dgm:pt>
    <dgm:pt modelId="{D837EABA-3305-4F9E-9612-F5D7C3330595}" type="pres">
      <dgm:prSet presAssocID="{14CB43D0-DECE-4279-8821-DCEC846513B7}" presName="root2" presStyleCnt="0"/>
      <dgm:spPr/>
    </dgm:pt>
    <dgm:pt modelId="{ABF1801B-07EE-4578-9B98-8FD5382A1E94}" type="pres">
      <dgm:prSet presAssocID="{14CB43D0-DECE-4279-8821-DCEC846513B7}" presName="LevelTwoTextNode" presStyleLbl="node2" presStyleIdx="1" presStyleCnt="5" custScaleX="273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0A7A33-B699-4EB2-A2D9-8018D2E877C7}" type="pres">
      <dgm:prSet presAssocID="{14CB43D0-DECE-4279-8821-DCEC846513B7}" presName="level3hierChild" presStyleCnt="0"/>
      <dgm:spPr/>
    </dgm:pt>
    <dgm:pt modelId="{C9BAAE9B-F73C-488F-AAD7-CA721EBAF80D}" type="pres">
      <dgm:prSet presAssocID="{6AAFF4B8-E4F7-4AAB-ADB8-48D77C0FA1BB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FFA1353A-2153-4DB5-A795-691CE70E165E}" type="pres">
      <dgm:prSet presAssocID="{6AAFF4B8-E4F7-4AAB-ADB8-48D77C0FA1BB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74D226D-3C42-47D1-BC33-10673CF1E54D}" type="pres">
      <dgm:prSet presAssocID="{35B3DD8D-0DE9-4D5D-9D94-AF40661103DD}" presName="root2" presStyleCnt="0"/>
      <dgm:spPr/>
    </dgm:pt>
    <dgm:pt modelId="{9A364E2A-8B76-4F2C-B93C-5720D8567F48}" type="pres">
      <dgm:prSet presAssocID="{35B3DD8D-0DE9-4D5D-9D94-AF40661103DD}" presName="LevelTwoTextNode" presStyleLbl="node2" presStyleIdx="2" presStyleCnt="5" custScaleX="272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7F20C0-32F9-4648-B154-84519988B097}" type="pres">
      <dgm:prSet presAssocID="{35B3DD8D-0DE9-4D5D-9D94-AF40661103DD}" presName="level3hierChild" presStyleCnt="0"/>
      <dgm:spPr/>
    </dgm:pt>
    <dgm:pt modelId="{79837079-5668-4107-9B15-E3FB46EC9417}" type="pres">
      <dgm:prSet presAssocID="{72446D9F-EA5D-47AA-9124-B9631D1AE82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03255CE-751F-40D3-BB6F-DE122505EE19}" type="pres">
      <dgm:prSet presAssocID="{72446D9F-EA5D-47AA-9124-B9631D1AE82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9DAEE572-A2DA-4EBC-A52E-EE1FB8631439}" type="pres">
      <dgm:prSet presAssocID="{18E1ECF8-5788-416B-A75B-82853F1F78AE}" presName="root2" presStyleCnt="0"/>
      <dgm:spPr/>
    </dgm:pt>
    <dgm:pt modelId="{8B6686C7-3D53-422C-80B9-1ABD289AF04D}" type="pres">
      <dgm:prSet presAssocID="{18E1ECF8-5788-416B-A75B-82853F1F78AE}" presName="LevelTwoTextNode" presStyleLbl="node2" presStyleIdx="3" presStyleCnt="5" custScaleX="2661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1FA827-DABD-4170-AC4B-8C852A70D98E}" type="pres">
      <dgm:prSet presAssocID="{18E1ECF8-5788-416B-A75B-82853F1F78AE}" presName="level3hierChild" presStyleCnt="0"/>
      <dgm:spPr/>
    </dgm:pt>
    <dgm:pt modelId="{23780293-59DA-4BD5-815E-49164C0BE3C6}" type="pres">
      <dgm:prSet presAssocID="{2C89FFD2-DE64-4973-B0EB-1D187E5367F8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20866D54-F859-4CA7-8074-2346CE670B9A}" type="pres">
      <dgm:prSet presAssocID="{2C89FFD2-DE64-4973-B0EB-1D187E5367F8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E7759E8-220A-4476-8A5A-31CBF1904710}" type="pres">
      <dgm:prSet presAssocID="{D9AEAA71-D194-4ADA-B41F-C251F60FB7CD}" presName="root2" presStyleCnt="0"/>
      <dgm:spPr/>
    </dgm:pt>
    <dgm:pt modelId="{3545ABBE-91A6-4C4B-AF0D-3F5B430060C6}" type="pres">
      <dgm:prSet presAssocID="{D9AEAA71-D194-4ADA-B41F-C251F60FB7CD}" presName="LevelTwoTextNode" presStyleLbl="node2" presStyleIdx="4" presStyleCnt="5" custScaleX="271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0A526B-53EE-4C2E-9BD0-A010016F8668}" type="pres">
      <dgm:prSet presAssocID="{D9AEAA71-D194-4ADA-B41F-C251F60FB7CD}" presName="level3hierChild" presStyleCnt="0"/>
      <dgm:spPr/>
    </dgm:pt>
  </dgm:ptLst>
  <dgm:cxnLst>
    <dgm:cxn modelId="{5440F6E6-7B60-43FA-9CC8-7DB7E6513B49}" type="presOf" srcId="{35B3DD8D-0DE9-4D5D-9D94-AF40661103DD}" destId="{9A364E2A-8B76-4F2C-B93C-5720D8567F48}" srcOrd="0" destOrd="0" presId="urn:microsoft.com/office/officeart/2005/8/layout/hierarchy2"/>
    <dgm:cxn modelId="{A3ADAF7F-D696-4968-A63D-7BF5C08837A4}" type="presOf" srcId="{2C89FFD2-DE64-4973-B0EB-1D187E5367F8}" destId="{20866D54-F859-4CA7-8074-2346CE670B9A}" srcOrd="1" destOrd="0" presId="urn:microsoft.com/office/officeart/2005/8/layout/hierarchy2"/>
    <dgm:cxn modelId="{7E9CA618-6AA4-457A-9974-8DCCA494D13C}" type="presOf" srcId="{6AAFF4B8-E4F7-4AAB-ADB8-48D77C0FA1BB}" destId="{C9BAAE9B-F73C-488F-AAD7-CA721EBAF80D}" srcOrd="0" destOrd="0" presId="urn:microsoft.com/office/officeart/2005/8/layout/hierarchy2"/>
    <dgm:cxn modelId="{68CCEC89-61FC-4069-9F7E-D70EC4D9F89D}" srcId="{E95DCA52-FC2A-4143-9B4A-22050B69D957}" destId="{74D09CB8-9F81-4379-B8C8-149342254241}" srcOrd="0" destOrd="0" parTransId="{FB038C3E-D078-4478-BCB1-63192042D14E}" sibTransId="{1ABE39AC-79B6-4DF5-980E-43721E00052C}"/>
    <dgm:cxn modelId="{7CD5DEC5-109C-4C20-9D4D-6991E8C29F96}" type="presOf" srcId="{14CB43D0-DECE-4279-8821-DCEC846513B7}" destId="{ABF1801B-07EE-4578-9B98-8FD5382A1E94}" srcOrd="0" destOrd="0" presId="urn:microsoft.com/office/officeart/2005/8/layout/hierarchy2"/>
    <dgm:cxn modelId="{4A59749C-3613-4A0F-A773-2A32BB63C910}" type="presOf" srcId="{91406952-59A7-4D23-B8BE-AECBAD8E1673}" destId="{C7A6F62A-CBA4-47E4-A15C-9CEBBC4E2984}" srcOrd="0" destOrd="0" presId="urn:microsoft.com/office/officeart/2005/8/layout/hierarchy2"/>
    <dgm:cxn modelId="{A14636E4-361E-4BCA-B9E3-F12A8BA4A694}" type="presOf" srcId="{5A1062BD-FB37-4BAC-AFDE-40EEF8E95475}" destId="{C47F610F-1062-45B1-894D-39A65A1AF626}" srcOrd="1" destOrd="0" presId="urn:microsoft.com/office/officeart/2005/8/layout/hierarchy2"/>
    <dgm:cxn modelId="{692C1AA9-7789-480A-A7BE-E546382BB9AD}" srcId="{E95DCA52-FC2A-4143-9B4A-22050B69D957}" destId="{14CB43D0-DECE-4279-8821-DCEC846513B7}" srcOrd="1" destOrd="0" parTransId="{5A1062BD-FB37-4BAC-AFDE-40EEF8E95475}" sibTransId="{23224CAA-85E2-4817-A7A0-67A13A258E3D}"/>
    <dgm:cxn modelId="{74A0E369-D27A-4CBC-B9E9-77B6C0BCBCEE}" type="presOf" srcId="{2C89FFD2-DE64-4973-B0EB-1D187E5367F8}" destId="{23780293-59DA-4BD5-815E-49164C0BE3C6}" srcOrd="0" destOrd="0" presId="urn:microsoft.com/office/officeart/2005/8/layout/hierarchy2"/>
    <dgm:cxn modelId="{3663F284-1262-4F28-8CA0-9AEC74632681}" srcId="{E95DCA52-FC2A-4143-9B4A-22050B69D957}" destId="{D9AEAA71-D194-4ADA-B41F-C251F60FB7CD}" srcOrd="4" destOrd="0" parTransId="{2C89FFD2-DE64-4973-B0EB-1D187E5367F8}" sibTransId="{02240B88-ACC0-4909-926E-00FCD1698EDF}"/>
    <dgm:cxn modelId="{A6F2EEA4-0BE3-44D0-8ED0-247657959AFE}" type="presOf" srcId="{72446D9F-EA5D-47AA-9124-B9631D1AE821}" destId="{203255CE-751F-40D3-BB6F-DE122505EE19}" srcOrd="1" destOrd="0" presId="urn:microsoft.com/office/officeart/2005/8/layout/hierarchy2"/>
    <dgm:cxn modelId="{B7559CAD-0C73-4842-918A-89B0EFA51994}" type="presOf" srcId="{D9AEAA71-D194-4ADA-B41F-C251F60FB7CD}" destId="{3545ABBE-91A6-4C4B-AF0D-3F5B430060C6}" srcOrd="0" destOrd="0" presId="urn:microsoft.com/office/officeart/2005/8/layout/hierarchy2"/>
    <dgm:cxn modelId="{7CCDB1C0-4ED4-4D37-83CC-5BD2AF6B9EE5}" type="presOf" srcId="{6AAFF4B8-E4F7-4AAB-ADB8-48D77C0FA1BB}" destId="{FFA1353A-2153-4DB5-A795-691CE70E165E}" srcOrd="1" destOrd="0" presId="urn:microsoft.com/office/officeart/2005/8/layout/hierarchy2"/>
    <dgm:cxn modelId="{6B997199-4489-4FE6-842C-09B406095D94}" type="presOf" srcId="{72446D9F-EA5D-47AA-9124-B9631D1AE821}" destId="{79837079-5668-4107-9B15-E3FB46EC9417}" srcOrd="0" destOrd="0" presId="urn:microsoft.com/office/officeart/2005/8/layout/hierarchy2"/>
    <dgm:cxn modelId="{369C25CD-30C9-496A-92AC-DC8EB1AFA382}" srcId="{E95DCA52-FC2A-4143-9B4A-22050B69D957}" destId="{35B3DD8D-0DE9-4D5D-9D94-AF40661103DD}" srcOrd="2" destOrd="0" parTransId="{6AAFF4B8-E4F7-4AAB-ADB8-48D77C0FA1BB}" sibTransId="{240D8D9E-46A6-44F1-A42F-251B6A93EAAC}"/>
    <dgm:cxn modelId="{22A249CD-5C22-4CB1-872D-CA245403FD64}" type="presOf" srcId="{E95DCA52-FC2A-4143-9B4A-22050B69D957}" destId="{805298D3-0721-48D5-82E8-9B624379966A}" srcOrd="0" destOrd="0" presId="urn:microsoft.com/office/officeart/2005/8/layout/hierarchy2"/>
    <dgm:cxn modelId="{BE40422A-290D-4D5E-B401-8AD4C0014795}" type="presOf" srcId="{18E1ECF8-5788-416B-A75B-82853F1F78AE}" destId="{8B6686C7-3D53-422C-80B9-1ABD289AF04D}" srcOrd="0" destOrd="0" presId="urn:microsoft.com/office/officeart/2005/8/layout/hierarchy2"/>
    <dgm:cxn modelId="{BDD6F704-C0D7-49DC-8860-E138CFA43BBE}" type="presOf" srcId="{74D09CB8-9F81-4379-B8C8-149342254241}" destId="{5087BCED-E24B-4445-B062-B28941DC0FC3}" srcOrd="0" destOrd="0" presId="urn:microsoft.com/office/officeart/2005/8/layout/hierarchy2"/>
    <dgm:cxn modelId="{4E56D24B-B991-4923-8B31-9145FDF351E6}" type="presOf" srcId="{FB038C3E-D078-4478-BCB1-63192042D14E}" destId="{7752C551-19E9-4350-9079-F871A1FE37D4}" srcOrd="0" destOrd="0" presId="urn:microsoft.com/office/officeart/2005/8/layout/hierarchy2"/>
    <dgm:cxn modelId="{13D694CE-B8F6-4BD0-B0BA-567A91A4150E}" srcId="{91406952-59A7-4D23-B8BE-AECBAD8E1673}" destId="{E95DCA52-FC2A-4143-9B4A-22050B69D957}" srcOrd="0" destOrd="0" parTransId="{8EAF706E-98D1-4772-96C2-C0D99249D938}" sibTransId="{3B771772-8D47-4F8E-A0AE-3C825ECD1553}"/>
    <dgm:cxn modelId="{8DADB784-8F91-48F5-ACE6-442BFC456E61}" srcId="{E95DCA52-FC2A-4143-9B4A-22050B69D957}" destId="{18E1ECF8-5788-416B-A75B-82853F1F78AE}" srcOrd="3" destOrd="0" parTransId="{72446D9F-EA5D-47AA-9124-B9631D1AE821}" sibTransId="{B5641AA3-7AD4-46F8-A97E-A70E4F67441A}"/>
    <dgm:cxn modelId="{126994F3-E1A6-406D-AFAB-2E49FAA74699}" type="presOf" srcId="{5A1062BD-FB37-4BAC-AFDE-40EEF8E95475}" destId="{8A4ECD78-CDA3-4694-BFF1-6E729E80A93F}" srcOrd="0" destOrd="0" presId="urn:microsoft.com/office/officeart/2005/8/layout/hierarchy2"/>
    <dgm:cxn modelId="{471B0A17-E971-418A-B7FE-C1388708CAC5}" type="presOf" srcId="{FB038C3E-D078-4478-BCB1-63192042D14E}" destId="{E80F7128-4898-48F6-8EC3-29FD9A1377C2}" srcOrd="1" destOrd="0" presId="urn:microsoft.com/office/officeart/2005/8/layout/hierarchy2"/>
    <dgm:cxn modelId="{E0B0834F-80CD-4BC5-B064-82A4395E8F73}" type="presParOf" srcId="{C7A6F62A-CBA4-47E4-A15C-9CEBBC4E2984}" destId="{EF6CAABA-140A-4C7E-9C7B-BC08429B0ED2}" srcOrd="0" destOrd="0" presId="urn:microsoft.com/office/officeart/2005/8/layout/hierarchy2"/>
    <dgm:cxn modelId="{B9BF6EAB-5E33-4128-A339-8AF14353FD4A}" type="presParOf" srcId="{EF6CAABA-140A-4C7E-9C7B-BC08429B0ED2}" destId="{805298D3-0721-48D5-82E8-9B624379966A}" srcOrd="0" destOrd="0" presId="urn:microsoft.com/office/officeart/2005/8/layout/hierarchy2"/>
    <dgm:cxn modelId="{74BDA640-6B26-4BE8-A1E5-014C28CD87E4}" type="presParOf" srcId="{EF6CAABA-140A-4C7E-9C7B-BC08429B0ED2}" destId="{2CEB4F68-3FA2-435E-9383-D307C06138A1}" srcOrd="1" destOrd="0" presId="urn:microsoft.com/office/officeart/2005/8/layout/hierarchy2"/>
    <dgm:cxn modelId="{92DA3124-C693-4C9C-97A9-3E002EAFC5CA}" type="presParOf" srcId="{2CEB4F68-3FA2-435E-9383-D307C06138A1}" destId="{7752C551-19E9-4350-9079-F871A1FE37D4}" srcOrd="0" destOrd="0" presId="urn:microsoft.com/office/officeart/2005/8/layout/hierarchy2"/>
    <dgm:cxn modelId="{6EE72A4E-D78B-4E0A-A32B-FE34FBE2CC80}" type="presParOf" srcId="{7752C551-19E9-4350-9079-F871A1FE37D4}" destId="{E80F7128-4898-48F6-8EC3-29FD9A1377C2}" srcOrd="0" destOrd="0" presId="urn:microsoft.com/office/officeart/2005/8/layout/hierarchy2"/>
    <dgm:cxn modelId="{F106BD68-ED3C-44BC-82E5-348DDD0E3925}" type="presParOf" srcId="{2CEB4F68-3FA2-435E-9383-D307C06138A1}" destId="{F6A17EA5-A7A8-4411-9A42-6D63F37754B5}" srcOrd="1" destOrd="0" presId="urn:microsoft.com/office/officeart/2005/8/layout/hierarchy2"/>
    <dgm:cxn modelId="{57C4ADBB-45D5-47B4-B0FC-F1669D0B4308}" type="presParOf" srcId="{F6A17EA5-A7A8-4411-9A42-6D63F37754B5}" destId="{5087BCED-E24B-4445-B062-B28941DC0FC3}" srcOrd="0" destOrd="0" presId="urn:microsoft.com/office/officeart/2005/8/layout/hierarchy2"/>
    <dgm:cxn modelId="{041FF407-9748-41C4-A0F5-B4412C242DDA}" type="presParOf" srcId="{F6A17EA5-A7A8-4411-9A42-6D63F37754B5}" destId="{3767A8C4-5EAC-4D43-A000-61B8245A959A}" srcOrd="1" destOrd="0" presId="urn:microsoft.com/office/officeart/2005/8/layout/hierarchy2"/>
    <dgm:cxn modelId="{DA2FF73E-F186-42BB-BC79-FB1DD64D4E75}" type="presParOf" srcId="{2CEB4F68-3FA2-435E-9383-D307C06138A1}" destId="{8A4ECD78-CDA3-4694-BFF1-6E729E80A93F}" srcOrd="2" destOrd="0" presId="urn:microsoft.com/office/officeart/2005/8/layout/hierarchy2"/>
    <dgm:cxn modelId="{56FEDB4B-048B-40FB-8948-2711860B958A}" type="presParOf" srcId="{8A4ECD78-CDA3-4694-BFF1-6E729E80A93F}" destId="{C47F610F-1062-45B1-894D-39A65A1AF626}" srcOrd="0" destOrd="0" presId="urn:microsoft.com/office/officeart/2005/8/layout/hierarchy2"/>
    <dgm:cxn modelId="{DF605108-C643-465D-B3A2-EECB8C90BDAD}" type="presParOf" srcId="{2CEB4F68-3FA2-435E-9383-D307C06138A1}" destId="{D837EABA-3305-4F9E-9612-F5D7C3330595}" srcOrd="3" destOrd="0" presId="urn:microsoft.com/office/officeart/2005/8/layout/hierarchy2"/>
    <dgm:cxn modelId="{CEB35FA2-EFC1-48BC-8382-F69371237EC8}" type="presParOf" srcId="{D837EABA-3305-4F9E-9612-F5D7C3330595}" destId="{ABF1801B-07EE-4578-9B98-8FD5382A1E94}" srcOrd="0" destOrd="0" presId="urn:microsoft.com/office/officeart/2005/8/layout/hierarchy2"/>
    <dgm:cxn modelId="{294FE65D-1C8F-45D3-9B8C-B99A7155C4FF}" type="presParOf" srcId="{D837EABA-3305-4F9E-9612-F5D7C3330595}" destId="{700A7A33-B699-4EB2-A2D9-8018D2E877C7}" srcOrd="1" destOrd="0" presId="urn:microsoft.com/office/officeart/2005/8/layout/hierarchy2"/>
    <dgm:cxn modelId="{DD6C0879-95A8-4C2D-80F9-89530F20DFB7}" type="presParOf" srcId="{2CEB4F68-3FA2-435E-9383-D307C06138A1}" destId="{C9BAAE9B-F73C-488F-AAD7-CA721EBAF80D}" srcOrd="4" destOrd="0" presId="urn:microsoft.com/office/officeart/2005/8/layout/hierarchy2"/>
    <dgm:cxn modelId="{EFE255CF-6879-465C-B783-F203D7BAC1FE}" type="presParOf" srcId="{C9BAAE9B-F73C-488F-AAD7-CA721EBAF80D}" destId="{FFA1353A-2153-4DB5-A795-691CE70E165E}" srcOrd="0" destOrd="0" presId="urn:microsoft.com/office/officeart/2005/8/layout/hierarchy2"/>
    <dgm:cxn modelId="{36BF3437-B658-4FA4-A7BE-5FD79FD74634}" type="presParOf" srcId="{2CEB4F68-3FA2-435E-9383-D307C06138A1}" destId="{974D226D-3C42-47D1-BC33-10673CF1E54D}" srcOrd="5" destOrd="0" presId="urn:microsoft.com/office/officeart/2005/8/layout/hierarchy2"/>
    <dgm:cxn modelId="{9DA08AC5-A8B3-48D8-8F00-42A38E0EA19D}" type="presParOf" srcId="{974D226D-3C42-47D1-BC33-10673CF1E54D}" destId="{9A364E2A-8B76-4F2C-B93C-5720D8567F48}" srcOrd="0" destOrd="0" presId="urn:microsoft.com/office/officeart/2005/8/layout/hierarchy2"/>
    <dgm:cxn modelId="{DE020DF7-B9EF-4368-A8E5-A0F1B1A17991}" type="presParOf" srcId="{974D226D-3C42-47D1-BC33-10673CF1E54D}" destId="{867F20C0-32F9-4648-B154-84519988B097}" srcOrd="1" destOrd="0" presId="urn:microsoft.com/office/officeart/2005/8/layout/hierarchy2"/>
    <dgm:cxn modelId="{CAF7F44E-450B-43DD-9BE1-9DA9FACC2B1F}" type="presParOf" srcId="{2CEB4F68-3FA2-435E-9383-D307C06138A1}" destId="{79837079-5668-4107-9B15-E3FB46EC9417}" srcOrd="6" destOrd="0" presId="urn:microsoft.com/office/officeart/2005/8/layout/hierarchy2"/>
    <dgm:cxn modelId="{A447BF40-5E18-4762-866C-8226AFF95C13}" type="presParOf" srcId="{79837079-5668-4107-9B15-E3FB46EC9417}" destId="{203255CE-751F-40D3-BB6F-DE122505EE19}" srcOrd="0" destOrd="0" presId="urn:microsoft.com/office/officeart/2005/8/layout/hierarchy2"/>
    <dgm:cxn modelId="{B9DFD01F-C2AD-4C78-83EF-F8C8BEC975DF}" type="presParOf" srcId="{2CEB4F68-3FA2-435E-9383-D307C06138A1}" destId="{9DAEE572-A2DA-4EBC-A52E-EE1FB8631439}" srcOrd="7" destOrd="0" presId="urn:microsoft.com/office/officeart/2005/8/layout/hierarchy2"/>
    <dgm:cxn modelId="{80BBE049-9A1D-4F26-A9E9-1DC661820710}" type="presParOf" srcId="{9DAEE572-A2DA-4EBC-A52E-EE1FB8631439}" destId="{8B6686C7-3D53-422C-80B9-1ABD289AF04D}" srcOrd="0" destOrd="0" presId="urn:microsoft.com/office/officeart/2005/8/layout/hierarchy2"/>
    <dgm:cxn modelId="{34C0BCB9-5715-4EE2-B2D4-8829500E455C}" type="presParOf" srcId="{9DAEE572-A2DA-4EBC-A52E-EE1FB8631439}" destId="{951FA827-DABD-4170-AC4B-8C852A70D98E}" srcOrd="1" destOrd="0" presId="urn:microsoft.com/office/officeart/2005/8/layout/hierarchy2"/>
    <dgm:cxn modelId="{7A777DDB-7CAD-4AEF-A69E-51E10F80C875}" type="presParOf" srcId="{2CEB4F68-3FA2-435E-9383-D307C06138A1}" destId="{23780293-59DA-4BD5-815E-49164C0BE3C6}" srcOrd="8" destOrd="0" presId="urn:microsoft.com/office/officeart/2005/8/layout/hierarchy2"/>
    <dgm:cxn modelId="{D0948AD2-321D-4601-8BDE-D612A43B9E4A}" type="presParOf" srcId="{23780293-59DA-4BD5-815E-49164C0BE3C6}" destId="{20866D54-F859-4CA7-8074-2346CE670B9A}" srcOrd="0" destOrd="0" presId="urn:microsoft.com/office/officeart/2005/8/layout/hierarchy2"/>
    <dgm:cxn modelId="{4EAFCAEE-DAE4-4761-9604-72271904878F}" type="presParOf" srcId="{2CEB4F68-3FA2-435E-9383-D307C06138A1}" destId="{3E7759E8-220A-4476-8A5A-31CBF1904710}" srcOrd="9" destOrd="0" presId="urn:microsoft.com/office/officeart/2005/8/layout/hierarchy2"/>
    <dgm:cxn modelId="{3ACDAB3E-4E30-48B4-9939-6E6878337B25}" type="presParOf" srcId="{3E7759E8-220A-4476-8A5A-31CBF1904710}" destId="{3545ABBE-91A6-4C4B-AF0D-3F5B430060C6}" srcOrd="0" destOrd="0" presId="urn:microsoft.com/office/officeart/2005/8/layout/hierarchy2"/>
    <dgm:cxn modelId="{5D1DD695-9D00-4800-BDCF-E5C5F471E025}" type="presParOf" srcId="{3E7759E8-220A-4476-8A5A-31CBF1904710}" destId="{640A526B-53EE-4C2E-9BD0-A010016F866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406952-59A7-4D23-B8BE-AECBAD8E167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DCA52-FC2A-4143-9B4A-22050B69D95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ПКМ-2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AF706E-98D1-4772-96C2-C0D99249D938}" type="parTrans" cxnId="{13D694CE-B8F6-4BD0-B0BA-567A91A4150E}">
      <dgm:prSet/>
      <dgm:spPr/>
      <dgm:t>
        <a:bodyPr/>
        <a:lstStyle/>
        <a:p>
          <a:endParaRPr lang="ru-RU"/>
        </a:p>
      </dgm:t>
    </dgm:pt>
    <dgm:pt modelId="{3B771772-8D47-4F8E-A0AE-3C825ECD1553}" type="sibTrans" cxnId="{13D694CE-B8F6-4BD0-B0BA-567A91A4150E}">
      <dgm:prSet/>
      <dgm:spPr/>
      <dgm:t>
        <a:bodyPr/>
        <a:lstStyle/>
        <a:p>
          <a:endParaRPr lang="ru-RU"/>
        </a:p>
      </dgm:t>
    </dgm:pt>
    <dgm:pt modelId="{74D09CB8-9F81-4379-B8C8-14934225424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Владеет экспериментальными навыками, необходимыми для получения радиоактивных изотопов с использованием ядерных реакторов и ускорителей заряженных частиц</a:t>
          </a:r>
          <a:endParaRPr lang="ru-RU" sz="2000" dirty="0">
            <a:solidFill>
              <a:schemeClr val="tx1"/>
            </a:solidFill>
          </a:endParaRPr>
        </a:p>
      </dgm:t>
    </dgm:pt>
    <dgm:pt modelId="{FB038C3E-D078-4478-BCB1-63192042D14E}" type="parTrans" cxnId="{68CCEC89-61FC-4069-9F7E-D70EC4D9F89D}">
      <dgm:prSet/>
      <dgm:spPr/>
      <dgm:t>
        <a:bodyPr/>
        <a:lstStyle/>
        <a:p>
          <a:endParaRPr lang="ru-RU"/>
        </a:p>
      </dgm:t>
    </dgm:pt>
    <dgm:pt modelId="{1ABE39AC-79B6-4DF5-980E-43721E00052C}" type="sibTrans" cxnId="{68CCEC89-61FC-4069-9F7E-D70EC4D9F89D}">
      <dgm:prSet/>
      <dgm:spPr/>
      <dgm:t>
        <a:bodyPr/>
        <a:lstStyle/>
        <a:p>
          <a:endParaRPr lang="ru-RU"/>
        </a:p>
      </dgm:t>
    </dgm:pt>
    <dgm:pt modelId="{14CB43D0-DECE-4279-8821-DCEC846513B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умеет выбрать оптимальные условия получения целевых продуктов </a:t>
          </a:r>
          <a:endParaRPr lang="ru-RU" sz="2000" dirty="0">
            <a:solidFill>
              <a:schemeClr val="tx1"/>
            </a:solidFill>
          </a:endParaRPr>
        </a:p>
      </dgm:t>
    </dgm:pt>
    <dgm:pt modelId="{5A1062BD-FB37-4BAC-AFDE-40EEF8E95475}" type="parTrans" cxnId="{692C1AA9-7789-480A-A7BE-E546382BB9AD}">
      <dgm:prSet/>
      <dgm:spPr/>
      <dgm:t>
        <a:bodyPr/>
        <a:lstStyle/>
        <a:p>
          <a:endParaRPr lang="ru-RU"/>
        </a:p>
      </dgm:t>
    </dgm:pt>
    <dgm:pt modelId="{23224CAA-85E2-4817-A7A0-67A13A258E3D}" type="sibTrans" cxnId="{692C1AA9-7789-480A-A7BE-E546382BB9AD}">
      <dgm:prSet/>
      <dgm:spPr/>
      <dgm:t>
        <a:bodyPr/>
        <a:lstStyle/>
        <a:p>
          <a:endParaRPr lang="ru-RU"/>
        </a:p>
      </dgm:t>
    </dgm:pt>
    <dgm:pt modelId="{35B3DD8D-0DE9-4D5D-9D94-AF40661103D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после облучения провести как их идентификацию методами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α-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β-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или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гамма-спектроскопии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, так и корректную обработку результатов измерений</a:t>
          </a:r>
          <a:endParaRPr lang="ru-RU" sz="2000" dirty="0">
            <a:solidFill>
              <a:schemeClr val="tx1"/>
            </a:solidFill>
          </a:endParaRPr>
        </a:p>
      </dgm:t>
    </dgm:pt>
    <dgm:pt modelId="{6AAFF4B8-E4F7-4AAB-ADB8-48D77C0FA1BB}" type="parTrans" cxnId="{369C25CD-30C9-496A-92AC-DC8EB1AFA382}">
      <dgm:prSet/>
      <dgm:spPr/>
      <dgm:t>
        <a:bodyPr/>
        <a:lstStyle/>
        <a:p>
          <a:endParaRPr lang="ru-RU"/>
        </a:p>
      </dgm:t>
    </dgm:pt>
    <dgm:pt modelId="{240D8D9E-46A6-44F1-A42F-251B6A93EAAC}" type="sibTrans" cxnId="{369C25CD-30C9-496A-92AC-DC8EB1AFA382}">
      <dgm:prSet/>
      <dgm:spPr/>
      <dgm:t>
        <a:bodyPr/>
        <a:lstStyle/>
        <a:p>
          <a:endParaRPr lang="ru-RU"/>
        </a:p>
      </dgm:t>
    </dgm:pt>
    <dgm:pt modelId="{C7A6F62A-CBA4-47E4-A15C-9CEBBC4E2984}" type="pres">
      <dgm:prSet presAssocID="{91406952-59A7-4D23-B8BE-AECBAD8E16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CAABA-140A-4C7E-9C7B-BC08429B0ED2}" type="pres">
      <dgm:prSet presAssocID="{E95DCA52-FC2A-4143-9B4A-22050B69D957}" presName="root1" presStyleCnt="0"/>
      <dgm:spPr/>
    </dgm:pt>
    <dgm:pt modelId="{805298D3-0721-48D5-82E8-9B624379966A}" type="pres">
      <dgm:prSet presAssocID="{E95DCA52-FC2A-4143-9B4A-22050B69D957}" presName="LevelOneTextNode" presStyleLbl="node0" presStyleIdx="0" presStyleCnt="1" custLinFactX="-12698" custLinFactNeighborX="-100000" custLinFactNeighborY="-16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B4F68-3FA2-435E-9383-D307C06138A1}" type="pres">
      <dgm:prSet presAssocID="{E95DCA52-FC2A-4143-9B4A-22050B69D957}" presName="level2hierChild" presStyleCnt="0"/>
      <dgm:spPr/>
    </dgm:pt>
    <dgm:pt modelId="{7752C551-19E9-4350-9079-F871A1FE37D4}" type="pres">
      <dgm:prSet presAssocID="{FB038C3E-D078-4478-BCB1-63192042D14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80F7128-4898-48F6-8EC3-29FD9A1377C2}" type="pres">
      <dgm:prSet presAssocID="{FB038C3E-D078-4478-BCB1-63192042D14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6A17EA5-A7A8-4411-9A42-6D63F37754B5}" type="pres">
      <dgm:prSet presAssocID="{74D09CB8-9F81-4379-B8C8-149342254241}" presName="root2" presStyleCnt="0"/>
      <dgm:spPr/>
    </dgm:pt>
    <dgm:pt modelId="{5087BCED-E24B-4445-B062-B28941DC0FC3}" type="pres">
      <dgm:prSet presAssocID="{74D09CB8-9F81-4379-B8C8-149342254241}" presName="LevelTwoTextNode" presStyleLbl="node2" presStyleIdx="0" presStyleCnt="3" custScaleX="268662" custScaleY="118954" custLinFactNeighborX="-7" custLinFactNeighborY="-665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7A8C4-5EAC-4D43-A000-61B8245A959A}" type="pres">
      <dgm:prSet presAssocID="{74D09CB8-9F81-4379-B8C8-149342254241}" presName="level3hierChild" presStyleCnt="0"/>
      <dgm:spPr/>
    </dgm:pt>
    <dgm:pt modelId="{8A4ECD78-CDA3-4694-BFF1-6E729E80A93F}" type="pres">
      <dgm:prSet presAssocID="{5A1062BD-FB37-4BAC-AFDE-40EEF8E9547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47F610F-1062-45B1-894D-39A65A1AF626}" type="pres">
      <dgm:prSet presAssocID="{5A1062BD-FB37-4BAC-AFDE-40EEF8E9547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837EABA-3305-4F9E-9612-F5D7C3330595}" type="pres">
      <dgm:prSet presAssocID="{14CB43D0-DECE-4279-8821-DCEC846513B7}" presName="root2" presStyleCnt="0"/>
      <dgm:spPr/>
    </dgm:pt>
    <dgm:pt modelId="{ABF1801B-07EE-4578-9B98-8FD5382A1E94}" type="pres">
      <dgm:prSet presAssocID="{14CB43D0-DECE-4279-8821-DCEC846513B7}" presName="LevelTwoTextNode" presStyleLbl="node2" presStyleIdx="1" presStyleCnt="3" custScaleX="273007" custLinFactNeighborX="-7" custLinFactNeighborY="-304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0A7A33-B699-4EB2-A2D9-8018D2E877C7}" type="pres">
      <dgm:prSet presAssocID="{14CB43D0-DECE-4279-8821-DCEC846513B7}" presName="level3hierChild" presStyleCnt="0"/>
      <dgm:spPr/>
    </dgm:pt>
    <dgm:pt modelId="{C9BAAE9B-F73C-488F-AAD7-CA721EBAF80D}" type="pres">
      <dgm:prSet presAssocID="{6AAFF4B8-E4F7-4AAB-ADB8-48D77C0FA1B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FA1353A-2153-4DB5-A795-691CE70E165E}" type="pres">
      <dgm:prSet presAssocID="{6AAFF4B8-E4F7-4AAB-ADB8-48D77C0FA1B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74D226D-3C42-47D1-BC33-10673CF1E54D}" type="pres">
      <dgm:prSet presAssocID="{35B3DD8D-0DE9-4D5D-9D94-AF40661103DD}" presName="root2" presStyleCnt="0"/>
      <dgm:spPr/>
    </dgm:pt>
    <dgm:pt modelId="{9A364E2A-8B76-4F2C-B93C-5720D8567F48}" type="pres">
      <dgm:prSet presAssocID="{35B3DD8D-0DE9-4D5D-9D94-AF40661103DD}" presName="LevelTwoTextNode" presStyleLbl="node2" presStyleIdx="2" presStyleCnt="3" custScaleX="272384" custScaleY="1263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7F20C0-32F9-4648-B154-84519988B097}" type="pres">
      <dgm:prSet presAssocID="{35B3DD8D-0DE9-4D5D-9D94-AF40661103DD}" presName="level3hierChild" presStyleCnt="0"/>
      <dgm:spPr/>
    </dgm:pt>
  </dgm:ptLst>
  <dgm:cxnLst>
    <dgm:cxn modelId="{68CCEC89-61FC-4069-9F7E-D70EC4D9F89D}" srcId="{E95DCA52-FC2A-4143-9B4A-22050B69D957}" destId="{74D09CB8-9F81-4379-B8C8-149342254241}" srcOrd="0" destOrd="0" parTransId="{FB038C3E-D078-4478-BCB1-63192042D14E}" sibTransId="{1ABE39AC-79B6-4DF5-980E-43721E00052C}"/>
    <dgm:cxn modelId="{9A425ECF-F2A0-46F0-A245-DDF0AB27649A}" type="presOf" srcId="{14CB43D0-DECE-4279-8821-DCEC846513B7}" destId="{ABF1801B-07EE-4578-9B98-8FD5382A1E94}" srcOrd="0" destOrd="0" presId="urn:microsoft.com/office/officeart/2005/8/layout/hierarchy2"/>
    <dgm:cxn modelId="{DCA250BD-6260-4D76-BBD3-B6BF944E1131}" type="presOf" srcId="{74D09CB8-9F81-4379-B8C8-149342254241}" destId="{5087BCED-E24B-4445-B062-B28941DC0FC3}" srcOrd="0" destOrd="0" presId="urn:microsoft.com/office/officeart/2005/8/layout/hierarchy2"/>
    <dgm:cxn modelId="{AE9F64A4-28FF-4F91-8D4B-1DE6D51459AA}" type="presOf" srcId="{5A1062BD-FB37-4BAC-AFDE-40EEF8E95475}" destId="{8A4ECD78-CDA3-4694-BFF1-6E729E80A93F}" srcOrd="0" destOrd="0" presId="urn:microsoft.com/office/officeart/2005/8/layout/hierarchy2"/>
    <dgm:cxn modelId="{4B37AA84-F2EB-41D6-8AB6-82C239794D2C}" type="presOf" srcId="{5A1062BD-FB37-4BAC-AFDE-40EEF8E95475}" destId="{C47F610F-1062-45B1-894D-39A65A1AF626}" srcOrd="1" destOrd="0" presId="urn:microsoft.com/office/officeart/2005/8/layout/hierarchy2"/>
    <dgm:cxn modelId="{3F96D000-914E-439D-B98F-1A588B8D78D4}" type="presOf" srcId="{91406952-59A7-4D23-B8BE-AECBAD8E1673}" destId="{C7A6F62A-CBA4-47E4-A15C-9CEBBC4E2984}" srcOrd="0" destOrd="0" presId="urn:microsoft.com/office/officeart/2005/8/layout/hierarchy2"/>
    <dgm:cxn modelId="{E47D82EC-D8E5-40C0-8782-700A30E6587D}" type="presOf" srcId="{35B3DD8D-0DE9-4D5D-9D94-AF40661103DD}" destId="{9A364E2A-8B76-4F2C-B93C-5720D8567F48}" srcOrd="0" destOrd="0" presId="urn:microsoft.com/office/officeart/2005/8/layout/hierarchy2"/>
    <dgm:cxn modelId="{D97F99E9-4488-46C1-9984-013D1DA55A83}" type="presOf" srcId="{FB038C3E-D078-4478-BCB1-63192042D14E}" destId="{7752C551-19E9-4350-9079-F871A1FE37D4}" srcOrd="0" destOrd="0" presId="urn:microsoft.com/office/officeart/2005/8/layout/hierarchy2"/>
    <dgm:cxn modelId="{13D694CE-B8F6-4BD0-B0BA-567A91A4150E}" srcId="{91406952-59A7-4D23-B8BE-AECBAD8E1673}" destId="{E95DCA52-FC2A-4143-9B4A-22050B69D957}" srcOrd="0" destOrd="0" parTransId="{8EAF706E-98D1-4772-96C2-C0D99249D938}" sibTransId="{3B771772-8D47-4F8E-A0AE-3C825ECD1553}"/>
    <dgm:cxn modelId="{369C25CD-30C9-496A-92AC-DC8EB1AFA382}" srcId="{E95DCA52-FC2A-4143-9B4A-22050B69D957}" destId="{35B3DD8D-0DE9-4D5D-9D94-AF40661103DD}" srcOrd="2" destOrd="0" parTransId="{6AAFF4B8-E4F7-4AAB-ADB8-48D77C0FA1BB}" sibTransId="{240D8D9E-46A6-44F1-A42F-251B6A93EAAC}"/>
    <dgm:cxn modelId="{2E58BA6D-AA62-4A46-A603-FBFAFEA21F63}" type="presOf" srcId="{6AAFF4B8-E4F7-4AAB-ADB8-48D77C0FA1BB}" destId="{C9BAAE9B-F73C-488F-AAD7-CA721EBAF80D}" srcOrd="0" destOrd="0" presId="urn:microsoft.com/office/officeart/2005/8/layout/hierarchy2"/>
    <dgm:cxn modelId="{692C1AA9-7789-480A-A7BE-E546382BB9AD}" srcId="{E95DCA52-FC2A-4143-9B4A-22050B69D957}" destId="{14CB43D0-DECE-4279-8821-DCEC846513B7}" srcOrd="1" destOrd="0" parTransId="{5A1062BD-FB37-4BAC-AFDE-40EEF8E95475}" sibTransId="{23224CAA-85E2-4817-A7A0-67A13A258E3D}"/>
    <dgm:cxn modelId="{3208D882-3C67-4754-8E20-D2CB6B568175}" type="presOf" srcId="{E95DCA52-FC2A-4143-9B4A-22050B69D957}" destId="{805298D3-0721-48D5-82E8-9B624379966A}" srcOrd="0" destOrd="0" presId="urn:microsoft.com/office/officeart/2005/8/layout/hierarchy2"/>
    <dgm:cxn modelId="{9E835717-F7D5-45F4-A1E3-AD339386B6E5}" type="presOf" srcId="{6AAFF4B8-E4F7-4AAB-ADB8-48D77C0FA1BB}" destId="{FFA1353A-2153-4DB5-A795-691CE70E165E}" srcOrd="1" destOrd="0" presId="urn:microsoft.com/office/officeart/2005/8/layout/hierarchy2"/>
    <dgm:cxn modelId="{72041D1A-99D4-49BA-981B-3AC836236526}" type="presOf" srcId="{FB038C3E-D078-4478-BCB1-63192042D14E}" destId="{E80F7128-4898-48F6-8EC3-29FD9A1377C2}" srcOrd="1" destOrd="0" presId="urn:microsoft.com/office/officeart/2005/8/layout/hierarchy2"/>
    <dgm:cxn modelId="{D5E2EA02-06D9-4DC4-A5AC-29475FB1E7D6}" type="presParOf" srcId="{C7A6F62A-CBA4-47E4-A15C-9CEBBC4E2984}" destId="{EF6CAABA-140A-4C7E-9C7B-BC08429B0ED2}" srcOrd="0" destOrd="0" presId="urn:microsoft.com/office/officeart/2005/8/layout/hierarchy2"/>
    <dgm:cxn modelId="{B1C9670F-6237-490D-A3E3-5FD3295EB0D7}" type="presParOf" srcId="{EF6CAABA-140A-4C7E-9C7B-BC08429B0ED2}" destId="{805298D3-0721-48D5-82E8-9B624379966A}" srcOrd="0" destOrd="0" presId="urn:microsoft.com/office/officeart/2005/8/layout/hierarchy2"/>
    <dgm:cxn modelId="{36634130-D89F-4422-92B2-9E12E58FA946}" type="presParOf" srcId="{EF6CAABA-140A-4C7E-9C7B-BC08429B0ED2}" destId="{2CEB4F68-3FA2-435E-9383-D307C06138A1}" srcOrd="1" destOrd="0" presId="urn:microsoft.com/office/officeart/2005/8/layout/hierarchy2"/>
    <dgm:cxn modelId="{32B2F26F-3FCE-4284-A024-0D32A5247A56}" type="presParOf" srcId="{2CEB4F68-3FA2-435E-9383-D307C06138A1}" destId="{7752C551-19E9-4350-9079-F871A1FE37D4}" srcOrd="0" destOrd="0" presId="urn:microsoft.com/office/officeart/2005/8/layout/hierarchy2"/>
    <dgm:cxn modelId="{8735FAAF-2E37-4C20-BAB0-377A7ED234D2}" type="presParOf" srcId="{7752C551-19E9-4350-9079-F871A1FE37D4}" destId="{E80F7128-4898-48F6-8EC3-29FD9A1377C2}" srcOrd="0" destOrd="0" presId="urn:microsoft.com/office/officeart/2005/8/layout/hierarchy2"/>
    <dgm:cxn modelId="{DA68416B-9326-45FD-A0EA-64E844076529}" type="presParOf" srcId="{2CEB4F68-3FA2-435E-9383-D307C06138A1}" destId="{F6A17EA5-A7A8-4411-9A42-6D63F37754B5}" srcOrd="1" destOrd="0" presId="urn:microsoft.com/office/officeart/2005/8/layout/hierarchy2"/>
    <dgm:cxn modelId="{7BF60101-C8FD-4353-9069-D485EBDFF972}" type="presParOf" srcId="{F6A17EA5-A7A8-4411-9A42-6D63F37754B5}" destId="{5087BCED-E24B-4445-B062-B28941DC0FC3}" srcOrd="0" destOrd="0" presId="urn:microsoft.com/office/officeart/2005/8/layout/hierarchy2"/>
    <dgm:cxn modelId="{5E327559-2B36-4600-B795-06DEFD303FC4}" type="presParOf" srcId="{F6A17EA5-A7A8-4411-9A42-6D63F37754B5}" destId="{3767A8C4-5EAC-4D43-A000-61B8245A959A}" srcOrd="1" destOrd="0" presId="urn:microsoft.com/office/officeart/2005/8/layout/hierarchy2"/>
    <dgm:cxn modelId="{619DCD91-5FEF-405C-B3E5-B60770732462}" type="presParOf" srcId="{2CEB4F68-3FA2-435E-9383-D307C06138A1}" destId="{8A4ECD78-CDA3-4694-BFF1-6E729E80A93F}" srcOrd="2" destOrd="0" presId="urn:microsoft.com/office/officeart/2005/8/layout/hierarchy2"/>
    <dgm:cxn modelId="{67055FEB-22F7-4694-BC26-88C3B9E4D37D}" type="presParOf" srcId="{8A4ECD78-CDA3-4694-BFF1-6E729E80A93F}" destId="{C47F610F-1062-45B1-894D-39A65A1AF626}" srcOrd="0" destOrd="0" presId="urn:microsoft.com/office/officeart/2005/8/layout/hierarchy2"/>
    <dgm:cxn modelId="{D42BFF04-A82C-4427-9346-D8FC1436EC79}" type="presParOf" srcId="{2CEB4F68-3FA2-435E-9383-D307C06138A1}" destId="{D837EABA-3305-4F9E-9612-F5D7C3330595}" srcOrd="3" destOrd="0" presId="urn:microsoft.com/office/officeart/2005/8/layout/hierarchy2"/>
    <dgm:cxn modelId="{8499556A-284A-47FB-9EFA-C53814915EED}" type="presParOf" srcId="{D837EABA-3305-4F9E-9612-F5D7C3330595}" destId="{ABF1801B-07EE-4578-9B98-8FD5382A1E94}" srcOrd="0" destOrd="0" presId="urn:microsoft.com/office/officeart/2005/8/layout/hierarchy2"/>
    <dgm:cxn modelId="{473D8901-5C37-492A-865E-B365B03DFFE3}" type="presParOf" srcId="{D837EABA-3305-4F9E-9612-F5D7C3330595}" destId="{700A7A33-B699-4EB2-A2D9-8018D2E877C7}" srcOrd="1" destOrd="0" presId="urn:microsoft.com/office/officeart/2005/8/layout/hierarchy2"/>
    <dgm:cxn modelId="{80943B7F-7820-4991-AEBE-3CFA007C56F4}" type="presParOf" srcId="{2CEB4F68-3FA2-435E-9383-D307C06138A1}" destId="{C9BAAE9B-F73C-488F-AAD7-CA721EBAF80D}" srcOrd="4" destOrd="0" presId="urn:microsoft.com/office/officeart/2005/8/layout/hierarchy2"/>
    <dgm:cxn modelId="{1AAB22AB-CF16-40D9-9B62-A13FF521F117}" type="presParOf" srcId="{C9BAAE9B-F73C-488F-AAD7-CA721EBAF80D}" destId="{FFA1353A-2153-4DB5-A795-691CE70E165E}" srcOrd="0" destOrd="0" presId="urn:microsoft.com/office/officeart/2005/8/layout/hierarchy2"/>
    <dgm:cxn modelId="{873BB095-BCD6-4867-ACAD-AF1D5376B6FA}" type="presParOf" srcId="{2CEB4F68-3FA2-435E-9383-D307C06138A1}" destId="{974D226D-3C42-47D1-BC33-10673CF1E54D}" srcOrd="5" destOrd="0" presId="urn:microsoft.com/office/officeart/2005/8/layout/hierarchy2"/>
    <dgm:cxn modelId="{DB9FA9D3-EE6A-42D8-B6CF-1B3B62844A3B}" type="presParOf" srcId="{974D226D-3C42-47D1-BC33-10673CF1E54D}" destId="{9A364E2A-8B76-4F2C-B93C-5720D8567F48}" srcOrd="0" destOrd="0" presId="urn:microsoft.com/office/officeart/2005/8/layout/hierarchy2"/>
    <dgm:cxn modelId="{D566FC3D-3518-4706-A1EE-CABC13291219}" type="presParOf" srcId="{974D226D-3C42-47D1-BC33-10673CF1E54D}" destId="{867F20C0-32F9-4648-B154-84519988B09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1406952-59A7-4D23-B8BE-AECBAD8E167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DCA52-FC2A-4143-9B4A-22050B69D95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ПКМ-3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AF706E-98D1-4772-96C2-C0D99249D938}" type="parTrans" cxnId="{13D694CE-B8F6-4BD0-B0BA-567A91A4150E}">
      <dgm:prSet/>
      <dgm:spPr/>
      <dgm:t>
        <a:bodyPr/>
        <a:lstStyle/>
        <a:p>
          <a:endParaRPr lang="ru-RU"/>
        </a:p>
      </dgm:t>
    </dgm:pt>
    <dgm:pt modelId="{3B771772-8D47-4F8E-A0AE-3C825ECD1553}" type="sibTrans" cxnId="{13D694CE-B8F6-4BD0-B0BA-567A91A4150E}">
      <dgm:prSet/>
      <dgm:spPr/>
      <dgm:t>
        <a:bodyPr/>
        <a:lstStyle/>
        <a:p>
          <a:endParaRPr lang="ru-RU"/>
        </a:p>
      </dgm:t>
    </dgm:pt>
    <dgm:pt modelId="{74D09CB8-9F81-4379-B8C8-14934225424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фундаментальные знания о химических эффектах ядерных превращений, закономерностях физико-химического поведения и формах стабилизации «горячих» атомов в твердом, жидком и газообразном состояниях</a:t>
          </a:r>
          <a:endParaRPr lang="ru-RU" sz="2000" dirty="0">
            <a:solidFill>
              <a:schemeClr val="tx1"/>
            </a:solidFill>
          </a:endParaRPr>
        </a:p>
      </dgm:t>
    </dgm:pt>
    <dgm:pt modelId="{FB038C3E-D078-4478-BCB1-63192042D14E}" type="parTrans" cxnId="{68CCEC89-61FC-4069-9F7E-D70EC4D9F89D}">
      <dgm:prSet/>
      <dgm:spPr/>
      <dgm:t>
        <a:bodyPr/>
        <a:lstStyle/>
        <a:p>
          <a:endParaRPr lang="ru-RU"/>
        </a:p>
      </dgm:t>
    </dgm:pt>
    <dgm:pt modelId="{1ABE39AC-79B6-4DF5-980E-43721E00052C}" type="sibTrans" cxnId="{68CCEC89-61FC-4069-9F7E-D70EC4D9F89D}">
      <dgm:prSet/>
      <dgm:spPr/>
      <dgm:t>
        <a:bodyPr/>
        <a:lstStyle/>
        <a:p>
          <a:endParaRPr lang="ru-RU"/>
        </a:p>
      </dgm:t>
    </dgm:pt>
    <dgm:pt modelId="{14CB43D0-DECE-4279-8821-DCEC846513B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владеет специфическими экспериментальными методами исследования, позволяющими провести электронную и структурную идентификацию атомов, находящихся в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ультрамалых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концентрациях</a:t>
          </a:r>
          <a:endParaRPr lang="ru-RU" sz="2000" dirty="0">
            <a:solidFill>
              <a:schemeClr val="tx1"/>
            </a:solidFill>
          </a:endParaRPr>
        </a:p>
      </dgm:t>
    </dgm:pt>
    <dgm:pt modelId="{5A1062BD-FB37-4BAC-AFDE-40EEF8E95475}" type="parTrans" cxnId="{692C1AA9-7789-480A-A7BE-E546382BB9AD}">
      <dgm:prSet/>
      <dgm:spPr/>
      <dgm:t>
        <a:bodyPr/>
        <a:lstStyle/>
        <a:p>
          <a:endParaRPr lang="ru-RU"/>
        </a:p>
      </dgm:t>
    </dgm:pt>
    <dgm:pt modelId="{23224CAA-85E2-4817-A7A0-67A13A258E3D}" type="sibTrans" cxnId="{692C1AA9-7789-480A-A7BE-E546382BB9AD}">
      <dgm:prSet/>
      <dgm:spPr/>
      <dgm:t>
        <a:bodyPr/>
        <a:lstStyle/>
        <a:p>
          <a:endParaRPr lang="ru-RU"/>
        </a:p>
      </dgm:t>
    </dgm:pt>
    <dgm:pt modelId="{C7A6F62A-CBA4-47E4-A15C-9CEBBC4E2984}" type="pres">
      <dgm:prSet presAssocID="{91406952-59A7-4D23-B8BE-AECBAD8E16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CAABA-140A-4C7E-9C7B-BC08429B0ED2}" type="pres">
      <dgm:prSet presAssocID="{E95DCA52-FC2A-4143-9B4A-22050B69D957}" presName="root1" presStyleCnt="0"/>
      <dgm:spPr/>
    </dgm:pt>
    <dgm:pt modelId="{805298D3-0721-48D5-82E8-9B624379966A}" type="pres">
      <dgm:prSet presAssocID="{E95DCA52-FC2A-4143-9B4A-22050B69D957}" presName="LevelOneTextNode" presStyleLbl="node0" presStyleIdx="0" presStyleCnt="1" custLinFactX="-12698" custLinFactNeighborX="-100000" custLinFactNeighborY="-16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B4F68-3FA2-435E-9383-D307C06138A1}" type="pres">
      <dgm:prSet presAssocID="{E95DCA52-FC2A-4143-9B4A-22050B69D957}" presName="level2hierChild" presStyleCnt="0"/>
      <dgm:spPr/>
    </dgm:pt>
    <dgm:pt modelId="{7752C551-19E9-4350-9079-F871A1FE37D4}" type="pres">
      <dgm:prSet presAssocID="{FB038C3E-D078-4478-BCB1-63192042D14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80F7128-4898-48F6-8EC3-29FD9A1377C2}" type="pres">
      <dgm:prSet presAssocID="{FB038C3E-D078-4478-BCB1-63192042D14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6A17EA5-A7A8-4411-9A42-6D63F37754B5}" type="pres">
      <dgm:prSet presAssocID="{74D09CB8-9F81-4379-B8C8-149342254241}" presName="root2" presStyleCnt="0"/>
      <dgm:spPr/>
    </dgm:pt>
    <dgm:pt modelId="{5087BCED-E24B-4445-B062-B28941DC0FC3}" type="pres">
      <dgm:prSet presAssocID="{74D09CB8-9F81-4379-B8C8-149342254241}" presName="LevelTwoTextNode" presStyleLbl="node2" presStyleIdx="0" presStyleCnt="2" custScaleX="268662" custScaleY="224230" custLinFactNeighborX="-7" custLinFactNeighborY="-12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7A8C4-5EAC-4D43-A000-61B8245A959A}" type="pres">
      <dgm:prSet presAssocID="{74D09CB8-9F81-4379-B8C8-149342254241}" presName="level3hierChild" presStyleCnt="0"/>
      <dgm:spPr/>
    </dgm:pt>
    <dgm:pt modelId="{8A4ECD78-CDA3-4694-BFF1-6E729E80A93F}" type="pres">
      <dgm:prSet presAssocID="{5A1062BD-FB37-4BAC-AFDE-40EEF8E9547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47F610F-1062-45B1-894D-39A65A1AF626}" type="pres">
      <dgm:prSet presAssocID="{5A1062BD-FB37-4BAC-AFDE-40EEF8E9547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837EABA-3305-4F9E-9612-F5D7C3330595}" type="pres">
      <dgm:prSet presAssocID="{14CB43D0-DECE-4279-8821-DCEC846513B7}" presName="root2" presStyleCnt="0"/>
      <dgm:spPr/>
    </dgm:pt>
    <dgm:pt modelId="{ABF1801B-07EE-4578-9B98-8FD5382A1E94}" type="pres">
      <dgm:prSet presAssocID="{14CB43D0-DECE-4279-8821-DCEC846513B7}" presName="LevelTwoTextNode" presStyleLbl="node2" presStyleIdx="1" presStyleCnt="2" custScaleX="273007" custScaleY="203459" custLinFactNeighborX="-7" custLinFactNeighborY="57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0A7A33-B699-4EB2-A2D9-8018D2E877C7}" type="pres">
      <dgm:prSet presAssocID="{14CB43D0-DECE-4279-8821-DCEC846513B7}" presName="level3hierChild" presStyleCnt="0"/>
      <dgm:spPr/>
    </dgm:pt>
  </dgm:ptLst>
  <dgm:cxnLst>
    <dgm:cxn modelId="{C4C79D99-17ED-4110-9EF8-7F2734C0C2A4}" type="presOf" srcId="{91406952-59A7-4D23-B8BE-AECBAD8E1673}" destId="{C7A6F62A-CBA4-47E4-A15C-9CEBBC4E2984}" srcOrd="0" destOrd="0" presId="urn:microsoft.com/office/officeart/2005/8/layout/hierarchy2"/>
    <dgm:cxn modelId="{26F9DC7B-B723-4535-BF01-6247514D7DE9}" type="presOf" srcId="{14CB43D0-DECE-4279-8821-DCEC846513B7}" destId="{ABF1801B-07EE-4578-9B98-8FD5382A1E94}" srcOrd="0" destOrd="0" presId="urn:microsoft.com/office/officeart/2005/8/layout/hierarchy2"/>
    <dgm:cxn modelId="{B5160F01-FFEB-4CC6-9A6E-EE0B83A5EC44}" type="presOf" srcId="{5A1062BD-FB37-4BAC-AFDE-40EEF8E95475}" destId="{C47F610F-1062-45B1-894D-39A65A1AF626}" srcOrd="1" destOrd="0" presId="urn:microsoft.com/office/officeart/2005/8/layout/hierarchy2"/>
    <dgm:cxn modelId="{BA130F7D-18D9-4531-A8C2-9B0BD9C49C6B}" type="presOf" srcId="{FB038C3E-D078-4478-BCB1-63192042D14E}" destId="{7752C551-19E9-4350-9079-F871A1FE37D4}" srcOrd="0" destOrd="0" presId="urn:microsoft.com/office/officeart/2005/8/layout/hierarchy2"/>
    <dgm:cxn modelId="{692C1AA9-7789-480A-A7BE-E546382BB9AD}" srcId="{E95DCA52-FC2A-4143-9B4A-22050B69D957}" destId="{14CB43D0-DECE-4279-8821-DCEC846513B7}" srcOrd="1" destOrd="0" parTransId="{5A1062BD-FB37-4BAC-AFDE-40EEF8E95475}" sibTransId="{23224CAA-85E2-4817-A7A0-67A13A258E3D}"/>
    <dgm:cxn modelId="{E1066B2B-1920-41BC-BB73-C7FF6C25175C}" type="presOf" srcId="{E95DCA52-FC2A-4143-9B4A-22050B69D957}" destId="{805298D3-0721-48D5-82E8-9B624379966A}" srcOrd="0" destOrd="0" presId="urn:microsoft.com/office/officeart/2005/8/layout/hierarchy2"/>
    <dgm:cxn modelId="{13D694CE-B8F6-4BD0-B0BA-567A91A4150E}" srcId="{91406952-59A7-4D23-B8BE-AECBAD8E1673}" destId="{E95DCA52-FC2A-4143-9B4A-22050B69D957}" srcOrd="0" destOrd="0" parTransId="{8EAF706E-98D1-4772-96C2-C0D99249D938}" sibTransId="{3B771772-8D47-4F8E-A0AE-3C825ECD1553}"/>
    <dgm:cxn modelId="{523BC89F-FEA0-456F-9EF8-9B20BF69ED81}" type="presOf" srcId="{FB038C3E-D078-4478-BCB1-63192042D14E}" destId="{E80F7128-4898-48F6-8EC3-29FD9A1377C2}" srcOrd="1" destOrd="0" presId="urn:microsoft.com/office/officeart/2005/8/layout/hierarchy2"/>
    <dgm:cxn modelId="{68CCEC89-61FC-4069-9F7E-D70EC4D9F89D}" srcId="{E95DCA52-FC2A-4143-9B4A-22050B69D957}" destId="{74D09CB8-9F81-4379-B8C8-149342254241}" srcOrd="0" destOrd="0" parTransId="{FB038C3E-D078-4478-BCB1-63192042D14E}" sibTransId="{1ABE39AC-79B6-4DF5-980E-43721E00052C}"/>
    <dgm:cxn modelId="{A65E6998-03F8-4F09-B889-A93CC26E82CF}" type="presOf" srcId="{74D09CB8-9F81-4379-B8C8-149342254241}" destId="{5087BCED-E24B-4445-B062-B28941DC0FC3}" srcOrd="0" destOrd="0" presId="urn:microsoft.com/office/officeart/2005/8/layout/hierarchy2"/>
    <dgm:cxn modelId="{7257838A-E784-4FF5-8705-368C89172D96}" type="presOf" srcId="{5A1062BD-FB37-4BAC-AFDE-40EEF8E95475}" destId="{8A4ECD78-CDA3-4694-BFF1-6E729E80A93F}" srcOrd="0" destOrd="0" presId="urn:microsoft.com/office/officeart/2005/8/layout/hierarchy2"/>
    <dgm:cxn modelId="{20C97DE5-9286-4E38-AFF7-38C642CE750D}" type="presParOf" srcId="{C7A6F62A-CBA4-47E4-A15C-9CEBBC4E2984}" destId="{EF6CAABA-140A-4C7E-9C7B-BC08429B0ED2}" srcOrd="0" destOrd="0" presId="urn:microsoft.com/office/officeart/2005/8/layout/hierarchy2"/>
    <dgm:cxn modelId="{28ACEEE8-76CA-4511-A6EC-BD0EAF36243D}" type="presParOf" srcId="{EF6CAABA-140A-4C7E-9C7B-BC08429B0ED2}" destId="{805298D3-0721-48D5-82E8-9B624379966A}" srcOrd="0" destOrd="0" presId="urn:microsoft.com/office/officeart/2005/8/layout/hierarchy2"/>
    <dgm:cxn modelId="{C26BB3C0-33E3-4234-8BC1-A8A0B2BA053B}" type="presParOf" srcId="{EF6CAABA-140A-4C7E-9C7B-BC08429B0ED2}" destId="{2CEB4F68-3FA2-435E-9383-D307C06138A1}" srcOrd="1" destOrd="0" presId="urn:microsoft.com/office/officeart/2005/8/layout/hierarchy2"/>
    <dgm:cxn modelId="{3C0E8C2D-CF58-4F67-8B00-EE62E0F2EB6B}" type="presParOf" srcId="{2CEB4F68-3FA2-435E-9383-D307C06138A1}" destId="{7752C551-19E9-4350-9079-F871A1FE37D4}" srcOrd="0" destOrd="0" presId="urn:microsoft.com/office/officeart/2005/8/layout/hierarchy2"/>
    <dgm:cxn modelId="{E610E676-4652-4319-B53B-BE77162E91AF}" type="presParOf" srcId="{7752C551-19E9-4350-9079-F871A1FE37D4}" destId="{E80F7128-4898-48F6-8EC3-29FD9A1377C2}" srcOrd="0" destOrd="0" presId="urn:microsoft.com/office/officeart/2005/8/layout/hierarchy2"/>
    <dgm:cxn modelId="{DF85F69D-2643-4726-B2CB-359823797F1F}" type="presParOf" srcId="{2CEB4F68-3FA2-435E-9383-D307C06138A1}" destId="{F6A17EA5-A7A8-4411-9A42-6D63F37754B5}" srcOrd="1" destOrd="0" presId="urn:microsoft.com/office/officeart/2005/8/layout/hierarchy2"/>
    <dgm:cxn modelId="{351148D7-9C10-4C35-903D-C3A0BE1FC5DD}" type="presParOf" srcId="{F6A17EA5-A7A8-4411-9A42-6D63F37754B5}" destId="{5087BCED-E24B-4445-B062-B28941DC0FC3}" srcOrd="0" destOrd="0" presId="urn:microsoft.com/office/officeart/2005/8/layout/hierarchy2"/>
    <dgm:cxn modelId="{841D5E8C-9F2A-4514-8C40-52B6213C0D2B}" type="presParOf" srcId="{F6A17EA5-A7A8-4411-9A42-6D63F37754B5}" destId="{3767A8C4-5EAC-4D43-A000-61B8245A959A}" srcOrd="1" destOrd="0" presId="urn:microsoft.com/office/officeart/2005/8/layout/hierarchy2"/>
    <dgm:cxn modelId="{AA11BA4D-3067-4FF0-B1DC-C474F8ED6E03}" type="presParOf" srcId="{2CEB4F68-3FA2-435E-9383-D307C06138A1}" destId="{8A4ECD78-CDA3-4694-BFF1-6E729E80A93F}" srcOrd="2" destOrd="0" presId="urn:microsoft.com/office/officeart/2005/8/layout/hierarchy2"/>
    <dgm:cxn modelId="{D60AE4EA-C69A-460B-B375-680E46330B8F}" type="presParOf" srcId="{8A4ECD78-CDA3-4694-BFF1-6E729E80A93F}" destId="{C47F610F-1062-45B1-894D-39A65A1AF626}" srcOrd="0" destOrd="0" presId="urn:microsoft.com/office/officeart/2005/8/layout/hierarchy2"/>
    <dgm:cxn modelId="{EA7D38D9-AA3E-4325-91A1-E2815B69B352}" type="presParOf" srcId="{2CEB4F68-3FA2-435E-9383-D307C06138A1}" destId="{D837EABA-3305-4F9E-9612-F5D7C3330595}" srcOrd="3" destOrd="0" presId="urn:microsoft.com/office/officeart/2005/8/layout/hierarchy2"/>
    <dgm:cxn modelId="{F43A5377-3FAA-417E-9CCD-CA1E8C661985}" type="presParOf" srcId="{D837EABA-3305-4F9E-9612-F5D7C3330595}" destId="{ABF1801B-07EE-4578-9B98-8FD5382A1E94}" srcOrd="0" destOrd="0" presId="urn:microsoft.com/office/officeart/2005/8/layout/hierarchy2"/>
    <dgm:cxn modelId="{11D31910-921E-4241-BC4D-DDCDBCF9B309}" type="presParOf" srcId="{D837EABA-3305-4F9E-9612-F5D7C3330595}" destId="{700A7A33-B699-4EB2-A2D9-8018D2E877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406952-59A7-4D23-B8BE-AECBAD8E167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DCA52-FC2A-4143-9B4A-22050B69D95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ПКМ-4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AF706E-98D1-4772-96C2-C0D99249D938}" type="parTrans" cxnId="{13D694CE-B8F6-4BD0-B0BA-567A91A4150E}">
      <dgm:prSet/>
      <dgm:spPr/>
      <dgm:t>
        <a:bodyPr/>
        <a:lstStyle/>
        <a:p>
          <a:endParaRPr lang="ru-RU"/>
        </a:p>
      </dgm:t>
    </dgm:pt>
    <dgm:pt modelId="{3B771772-8D47-4F8E-A0AE-3C825ECD1553}" type="sibTrans" cxnId="{13D694CE-B8F6-4BD0-B0BA-567A91A4150E}">
      <dgm:prSet/>
      <dgm:spPr/>
      <dgm:t>
        <a:bodyPr/>
        <a:lstStyle/>
        <a:p>
          <a:endParaRPr lang="ru-RU"/>
        </a:p>
      </dgm:t>
    </dgm:pt>
    <dgm:pt modelId="{74D09CB8-9F81-4379-B8C8-14934225424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системные представления о химии радиоактивных элементов, влиянии непрерывного внутреннего облучения на физико-химические свойства соединений актиноидов</a:t>
          </a:r>
          <a:endParaRPr lang="ru-RU" sz="2000" dirty="0">
            <a:solidFill>
              <a:schemeClr val="tx1"/>
            </a:solidFill>
          </a:endParaRPr>
        </a:p>
      </dgm:t>
    </dgm:pt>
    <dgm:pt modelId="{FB038C3E-D078-4478-BCB1-63192042D14E}" type="parTrans" cxnId="{68CCEC89-61FC-4069-9F7E-D70EC4D9F89D}">
      <dgm:prSet/>
      <dgm:spPr/>
      <dgm:t>
        <a:bodyPr/>
        <a:lstStyle/>
        <a:p>
          <a:endParaRPr lang="ru-RU"/>
        </a:p>
      </dgm:t>
    </dgm:pt>
    <dgm:pt modelId="{1ABE39AC-79B6-4DF5-980E-43721E00052C}" type="sibTrans" cxnId="{68CCEC89-61FC-4069-9F7E-D70EC4D9F89D}">
      <dgm:prSet/>
      <dgm:spPr/>
      <dgm:t>
        <a:bodyPr/>
        <a:lstStyle/>
        <a:p>
          <a:endParaRPr lang="ru-RU"/>
        </a:p>
      </dgm:t>
    </dgm:pt>
    <dgm:pt modelId="{14CB43D0-DECE-4279-8821-DCEC846513B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базовые знания о механизмах радиационно-стимулированного дефектообразования и методах экспериментального исследования облученных и радиоактивных (включая кристаллические и аморфные матрицы, используемые для иммобилизации радиоактивных отходов) материалов</a:t>
          </a:r>
          <a:endParaRPr lang="ru-RU" sz="2000" dirty="0">
            <a:solidFill>
              <a:schemeClr val="tx1"/>
            </a:solidFill>
          </a:endParaRPr>
        </a:p>
      </dgm:t>
    </dgm:pt>
    <dgm:pt modelId="{5A1062BD-FB37-4BAC-AFDE-40EEF8E95475}" type="parTrans" cxnId="{692C1AA9-7789-480A-A7BE-E546382BB9AD}">
      <dgm:prSet/>
      <dgm:spPr/>
      <dgm:t>
        <a:bodyPr/>
        <a:lstStyle/>
        <a:p>
          <a:endParaRPr lang="ru-RU"/>
        </a:p>
      </dgm:t>
    </dgm:pt>
    <dgm:pt modelId="{23224CAA-85E2-4817-A7A0-67A13A258E3D}" type="sibTrans" cxnId="{692C1AA9-7789-480A-A7BE-E546382BB9AD}">
      <dgm:prSet/>
      <dgm:spPr/>
      <dgm:t>
        <a:bodyPr/>
        <a:lstStyle/>
        <a:p>
          <a:endParaRPr lang="ru-RU"/>
        </a:p>
      </dgm:t>
    </dgm:pt>
    <dgm:pt modelId="{C7A6F62A-CBA4-47E4-A15C-9CEBBC4E2984}" type="pres">
      <dgm:prSet presAssocID="{91406952-59A7-4D23-B8BE-AECBAD8E16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CAABA-140A-4C7E-9C7B-BC08429B0ED2}" type="pres">
      <dgm:prSet presAssocID="{E95DCA52-FC2A-4143-9B4A-22050B69D957}" presName="root1" presStyleCnt="0"/>
      <dgm:spPr/>
    </dgm:pt>
    <dgm:pt modelId="{805298D3-0721-48D5-82E8-9B624379966A}" type="pres">
      <dgm:prSet presAssocID="{E95DCA52-FC2A-4143-9B4A-22050B69D957}" presName="LevelOneTextNode" presStyleLbl="node0" presStyleIdx="0" presStyleCnt="1" custLinFactX="-12698" custLinFactNeighborX="-100000" custLinFactNeighborY="-16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B4F68-3FA2-435E-9383-D307C06138A1}" type="pres">
      <dgm:prSet presAssocID="{E95DCA52-FC2A-4143-9B4A-22050B69D957}" presName="level2hierChild" presStyleCnt="0"/>
      <dgm:spPr/>
    </dgm:pt>
    <dgm:pt modelId="{7752C551-19E9-4350-9079-F871A1FE37D4}" type="pres">
      <dgm:prSet presAssocID="{FB038C3E-D078-4478-BCB1-63192042D14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80F7128-4898-48F6-8EC3-29FD9A1377C2}" type="pres">
      <dgm:prSet presAssocID="{FB038C3E-D078-4478-BCB1-63192042D14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6A17EA5-A7A8-4411-9A42-6D63F37754B5}" type="pres">
      <dgm:prSet presAssocID="{74D09CB8-9F81-4379-B8C8-149342254241}" presName="root2" presStyleCnt="0"/>
      <dgm:spPr/>
    </dgm:pt>
    <dgm:pt modelId="{5087BCED-E24B-4445-B062-B28941DC0FC3}" type="pres">
      <dgm:prSet presAssocID="{74D09CB8-9F81-4379-B8C8-149342254241}" presName="LevelTwoTextNode" presStyleLbl="node2" presStyleIdx="0" presStyleCnt="2" custScaleX="268662" custScaleY="224230" custLinFactNeighborX="-7" custLinFactNeighborY="-810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7A8C4-5EAC-4D43-A000-61B8245A959A}" type="pres">
      <dgm:prSet presAssocID="{74D09CB8-9F81-4379-B8C8-149342254241}" presName="level3hierChild" presStyleCnt="0"/>
      <dgm:spPr/>
    </dgm:pt>
    <dgm:pt modelId="{8A4ECD78-CDA3-4694-BFF1-6E729E80A93F}" type="pres">
      <dgm:prSet presAssocID="{5A1062BD-FB37-4BAC-AFDE-40EEF8E9547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47F610F-1062-45B1-894D-39A65A1AF626}" type="pres">
      <dgm:prSet presAssocID="{5A1062BD-FB37-4BAC-AFDE-40EEF8E9547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837EABA-3305-4F9E-9612-F5D7C3330595}" type="pres">
      <dgm:prSet presAssocID="{14CB43D0-DECE-4279-8821-DCEC846513B7}" presName="root2" presStyleCnt="0"/>
      <dgm:spPr/>
    </dgm:pt>
    <dgm:pt modelId="{ABF1801B-07EE-4578-9B98-8FD5382A1E94}" type="pres">
      <dgm:prSet presAssocID="{14CB43D0-DECE-4279-8821-DCEC846513B7}" presName="LevelTwoTextNode" presStyleLbl="node2" presStyleIdx="1" presStyleCnt="2" custScaleX="273007" custScaleY="243185" custLinFactNeighborX="-7" custLinFactNeighborY="57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0A7A33-B699-4EB2-A2D9-8018D2E877C7}" type="pres">
      <dgm:prSet presAssocID="{14CB43D0-DECE-4279-8821-DCEC846513B7}" presName="level3hierChild" presStyleCnt="0"/>
      <dgm:spPr/>
    </dgm:pt>
  </dgm:ptLst>
  <dgm:cxnLst>
    <dgm:cxn modelId="{EE1A4C3B-5668-40E4-82B0-6B097EF58898}" type="presOf" srcId="{E95DCA52-FC2A-4143-9B4A-22050B69D957}" destId="{805298D3-0721-48D5-82E8-9B624379966A}" srcOrd="0" destOrd="0" presId="urn:microsoft.com/office/officeart/2005/8/layout/hierarchy2"/>
    <dgm:cxn modelId="{920CF10C-08EE-4E28-9B47-BD1C2E107C86}" type="presOf" srcId="{5A1062BD-FB37-4BAC-AFDE-40EEF8E95475}" destId="{8A4ECD78-CDA3-4694-BFF1-6E729E80A93F}" srcOrd="0" destOrd="0" presId="urn:microsoft.com/office/officeart/2005/8/layout/hierarchy2"/>
    <dgm:cxn modelId="{6AF9FB21-F1BE-4CA7-ADF2-746F74ED91F7}" type="presOf" srcId="{74D09CB8-9F81-4379-B8C8-149342254241}" destId="{5087BCED-E24B-4445-B062-B28941DC0FC3}" srcOrd="0" destOrd="0" presId="urn:microsoft.com/office/officeart/2005/8/layout/hierarchy2"/>
    <dgm:cxn modelId="{FB2895F0-1326-44C6-B22E-32B059E1D0CC}" type="presOf" srcId="{FB038C3E-D078-4478-BCB1-63192042D14E}" destId="{E80F7128-4898-48F6-8EC3-29FD9A1377C2}" srcOrd="1" destOrd="0" presId="urn:microsoft.com/office/officeart/2005/8/layout/hierarchy2"/>
    <dgm:cxn modelId="{692C1AA9-7789-480A-A7BE-E546382BB9AD}" srcId="{E95DCA52-FC2A-4143-9B4A-22050B69D957}" destId="{14CB43D0-DECE-4279-8821-DCEC846513B7}" srcOrd="1" destOrd="0" parTransId="{5A1062BD-FB37-4BAC-AFDE-40EEF8E95475}" sibTransId="{23224CAA-85E2-4817-A7A0-67A13A258E3D}"/>
    <dgm:cxn modelId="{7445B4F5-2C0C-4BA1-8D57-259C22954CFC}" type="presOf" srcId="{FB038C3E-D078-4478-BCB1-63192042D14E}" destId="{7752C551-19E9-4350-9079-F871A1FE37D4}" srcOrd="0" destOrd="0" presId="urn:microsoft.com/office/officeart/2005/8/layout/hierarchy2"/>
    <dgm:cxn modelId="{13D694CE-B8F6-4BD0-B0BA-567A91A4150E}" srcId="{91406952-59A7-4D23-B8BE-AECBAD8E1673}" destId="{E95DCA52-FC2A-4143-9B4A-22050B69D957}" srcOrd="0" destOrd="0" parTransId="{8EAF706E-98D1-4772-96C2-C0D99249D938}" sibTransId="{3B771772-8D47-4F8E-A0AE-3C825ECD1553}"/>
    <dgm:cxn modelId="{68CCEC89-61FC-4069-9F7E-D70EC4D9F89D}" srcId="{E95DCA52-FC2A-4143-9B4A-22050B69D957}" destId="{74D09CB8-9F81-4379-B8C8-149342254241}" srcOrd="0" destOrd="0" parTransId="{FB038C3E-D078-4478-BCB1-63192042D14E}" sibTransId="{1ABE39AC-79B6-4DF5-980E-43721E00052C}"/>
    <dgm:cxn modelId="{F3923115-9337-4B97-A249-1B881F7319CE}" type="presOf" srcId="{5A1062BD-FB37-4BAC-AFDE-40EEF8E95475}" destId="{C47F610F-1062-45B1-894D-39A65A1AF626}" srcOrd="1" destOrd="0" presId="urn:microsoft.com/office/officeart/2005/8/layout/hierarchy2"/>
    <dgm:cxn modelId="{38559D79-A7B5-43CB-9C15-4DE555C0C316}" type="presOf" srcId="{14CB43D0-DECE-4279-8821-DCEC846513B7}" destId="{ABF1801B-07EE-4578-9B98-8FD5382A1E94}" srcOrd="0" destOrd="0" presId="urn:microsoft.com/office/officeart/2005/8/layout/hierarchy2"/>
    <dgm:cxn modelId="{55AAEFEE-9D5C-4E9B-A1C0-8C39D7DDB457}" type="presOf" srcId="{91406952-59A7-4D23-B8BE-AECBAD8E1673}" destId="{C7A6F62A-CBA4-47E4-A15C-9CEBBC4E2984}" srcOrd="0" destOrd="0" presId="urn:microsoft.com/office/officeart/2005/8/layout/hierarchy2"/>
    <dgm:cxn modelId="{85661161-98B2-46D0-8EFE-BCA32830FB6F}" type="presParOf" srcId="{C7A6F62A-CBA4-47E4-A15C-9CEBBC4E2984}" destId="{EF6CAABA-140A-4C7E-9C7B-BC08429B0ED2}" srcOrd="0" destOrd="0" presId="urn:microsoft.com/office/officeart/2005/8/layout/hierarchy2"/>
    <dgm:cxn modelId="{C37A7E88-A664-4938-BAE8-2949B90E6DE8}" type="presParOf" srcId="{EF6CAABA-140A-4C7E-9C7B-BC08429B0ED2}" destId="{805298D3-0721-48D5-82E8-9B624379966A}" srcOrd="0" destOrd="0" presId="urn:microsoft.com/office/officeart/2005/8/layout/hierarchy2"/>
    <dgm:cxn modelId="{B500ED08-D428-41CB-A5CB-623C23888257}" type="presParOf" srcId="{EF6CAABA-140A-4C7E-9C7B-BC08429B0ED2}" destId="{2CEB4F68-3FA2-435E-9383-D307C06138A1}" srcOrd="1" destOrd="0" presId="urn:microsoft.com/office/officeart/2005/8/layout/hierarchy2"/>
    <dgm:cxn modelId="{B9513AC4-1726-420D-B536-0717120FBE46}" type="presParOf" srcId="{2CEB4F68-3FA2-435E-9383-D307C06138A1}" destId="{7752C551-19E9-4350-9079-F871A1FE37D4}" srcOrd="0" destOrd="0" presId="urn:microsoft.com/office/officeart/2005/8/layout/hierarchy2"/>
    <dgm:cxn modelId="{A185F0E5-4E86-4F51-A958-A3955E65B85A}" type="presParOf" srcId="{7752C551-19E9-4350-9079-F871A1FE37D4}" destId="{E80F7128-4898-48F6-8EC3-29FD9A1377C2}" srcOrd="0" destOrd="0" presId="urn:microsoft.com/office/officeart/2005/8/layout/hierarchy2"/>
    <dgm:cxn modelId="{C56A1C27-00F0-4D52-BCAC-085FC22F7B66}" type="presParOf" srcId="{2CEB4F68-3FA2-435E-9383-D307C06138A1}" destId="{F6A17EA5-A7A8-4411-9A42-6D63F37754B5}" srcOrd="1" destOrd="0" presId="urn:microsoft.com/office/officeart/2005/8/layout/hierarchy2"/>
    <dgm:cxn modelId="{0B02F59B-B1CA-4AD1-BC76-480A8195C0B6}" type="presParOf" srcId="{F6A17EA5-A7A8-4411-9A42-6D63F37754B5}" destId="{5087BCED-E24B-4445-B062-B28941DC0FC3}" srcOrd="0" destOrd="0" presId="urn:microsoft.com/office/officeart/2005/8/layout/hierarchy2"/>
    <dgm:cxn modelId="{521EB160-193E-467C-9818-97C1C5449896}" type="presParOf" srcId="{F6A17EA5-A7A8-4411-9A42-6D63F37754B5}" destId="{3767A8C4-5EAC-4D43-A000-61B8245A959A}" srcOrd="1" destOrd="0" presId="urn:microsoft.com/office/officeart/2005/8/layout/hierarchy2"/>
    <dgm:cxn modelId="{6ED5E8AC-51F1-4C96-90D3-2176285939BA}" type="presParOf" srcId="{2CEB4F68-3FA2-435E-9383-D307C06138A1}" destId="{8A4ECD78-CDA3-4694-BFF1-6E729E80A93F}" srcOrd="2" destOrd="0" presId="urn:microsoft.com/office/officeart/2005/8/layout/hierarchy2"/>
    <dgm:cxn modelId="{E1E820BD-27BF-4A34-B02A-B3AE0C999B53}" type="presParOf" srcId="{8A4ECD78-CDA3-4694-BFF1-6E729E80A93F}" destId="{C47F610F-1062-45B1-894D-39A65A1AF626}" srcOrd="0" destOrd="0" presId="urn:microsoft.com/office/officeart/2005/8/layout/hierarchy2"/>
    <dgm:cxn modelId="{10CA817F-930E-45A9-877A-8B64E52B5F89}" type="presParOf" srcId="{2CEB4F68-3FA2-435E-9383-D307C06138A1}" destId="{D837EABA-3305-4F9E-9612-F5D7C3330595}" srcOrd="3" destOrd="0" presId="urn:microsoft.com/office/officeart/2005/8/layout/hierarchy2"/>
    <dgm:cxn modelId="{123D04B0-3653-4A8F-84DF-873748BBF61B}" type="presParOf" srcId="{D837EABA-3305-4F9E-9612-F5D7C3330595}" destId="{ABF1801B-07EE-4578-9B98-8FD5382A1E94}" srcOrd="0" destOrd="0" presId="urn:microsoft.com/office/officeart/2005/8/layout/hierarchy2"/>
    <dgm:cxn modelId="{CB17AE1D-D328-4FF2-B6B7-5DA1CB39E26D}" type="presParOf" srcId="{D837EABA-3305-4F9E-9612-F5D7C3330595}" destId="{700A7A33-B699-4EB2-A2D9-8018D2E877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1406952-59A7-4D23-B8BE-AECBAD8E167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5DCA52-FC2A-4143-9B4A-22050B69D95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ПКМ-5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AF706E-98D1-4772-96C2-C0D99249D938}" type="parTrans" cxnId="{13D694CE-B8F6-4BD0-B0BA-567A91A4150E}">
      <dgm:prSet/>
      <dgm:spPr/>
      <dgm:t>
        <a:bodyPr/>
        <a:lstStyle/>
        <a:p>
          <a:endParaRPr lang="ru-RU"/>
        </a:p>
      </dgm:t>
    </dgm:pt>
    <dgm:pt modelId="{3B771772-8D47-4F8E-A0AE-3C825ECD1553}" type="sibTrans" cxnId="{13D694CE-B8F6-4BD0-B0BA-567A91A4150E}">
      <dgm:prSet/>
      <dgm:spPr/>
      <dgm:t>
        <a:bodyPr/>
        <a:lstStyle/>
        <a:p>
          <a:endParaRPr lang="ru-RU"/>
        </a:p>
      </dgm:t>
    </dgm:pt>
    <dgm:pt modelId="{74D09CB8-9F81-4379-B8C8-149342254241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профессиональные знания о химии ядерного топливного цикла, процессах переработки отработанного топлива, кондиционировании и утилизации радиоактивных отходов (РАО) </a:t>
          </a:r>
          <a:endParaRPr lang="ru-RU" sz="2000" dirty="0">
            <a:solidFill>
              <a:schemeClr val="tx1"/>
            </a:solidFill>
          </a:endParaRPr>
        </a:p>
      </dgm:t>
    </dgm:pt>
    <dgm:pt modelId="{FB038C3E-D078-4478-BCB1-63192042D14E}" type="parTrans" cxnId="{68CCEC89-61FC-4069-9F7E-D70EC4D9F89D}">
      <dgm:prSet/>
      <dgm:spPr/>
      <dgm:t>
        <a:bodyPr/>
        <a:lstStyle/>
        <a:p>
          <a:endParaRPr lang="ru-RU"/>
        </a:p>
      </dgm:t>
    </dgm:pt>
    <dgm:pt modelId="{1ABE39AC-79B6-4DF5-980E-43721E00052C}" type="sibTrans" cxnId="{68CCEC89-61FC-4069-9F7E-D70EC4D9F89D}">
      <dgm:prSet/>
      <dgm:spPr/>
      <dgm:t>
        <a:bodyPr/>
        <a:lstStyle/>
        <a:p>
          <a:endParaRPr lang="ru-RU"/>
        </a:p>
      </dgm:t>
    </dgm:pt>
    <dgm:pt modelId="{14CB43D0-DECE-4279-8821-DCEC846513B7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Владеет экспериментальными навыками селективного выделения и анализа различных фракций РАО, синтеза кристаллических и стеклообразных матриц для их иммобилизации, моделирования радиационных процессов и физико-химического поведения радиогенных радионуклидов с целью прогнозирования эффектов долговременного хранения РАО и анализа причин радиоэкологического дисбаланса в природе.</a:t>
          </a:r>
          <a:endParaRPr lang="ru-RU" sz="2000" dirty="0">
            <a:solidFill>
              <a:schemeClr val="tx1"/>
            </a:solidFill>
          </a:endParaRPr>
        </a:p>
      </dgm:t>
    </dgm:pt>
    <dgm:pt modelId="{5A1062BD-FB37-4BAC-AFDE-40EEF8E95475}" type="parTrans" cxnId="{692C1AA9-7789-480A-A7BE-E546382BB9AD}">
      <dgm:prSet/>
      <dgm:spPr/>
      <dgm:t>
        <a:bodyPr/>
        <a:lstStyle/>
        <a:p>
          <a:endParaRPr lang="ru-RU"/>
        </a:p>
      </dgm:t>
    </dgm:pt>
    <dgm:pt modelId="{23224CAA-85E2-4817-A7A0-67A13A258E3D}" type="sibTrans" cxnId="{692C1AA9-7789-480A-A7BE-E546382BB9AD}">
      <dgm:prSet/>
      <dgm:spPr/>
      <dgm:t>
        <a:bodyPr/>
        <a:lstStyle/>
        <a:p>
          <a:endParaRPr lang="ru-RU"/>
        </a:p>
      </dgm:t>
    </dgm:pt>
    <dgm:pt modelId="{C7A6F62A-CBA4-47E4-A15C-9CEBBC4E2984}" type="pres">
      <dgm:prSet presAssocID="{91406952-59A7-4D23-B8BE-AECBAD8E16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6CAABA-140A-4C7E-9C7B-BC08429B0ED2}" type="pres">
      <dgm:prSet presAssocID="{E95DCA52-FC2A-4143-9B4A-22050B69D957}" presName="root1" presStyleCnt="0"/>
      <dgm:spPr/>
    </dgm:pt>
    <dgm:pt modelId="{805298D3-0721-48D5-82E8-9B624379966A}" type="pres">
      <dgm:prSet presAssocID="{E95DCA52-FC2A-4143-9B4A-22050B69D957}" presName="LevelOneTextNode" presStyleLbl="node0" presStyleIdx="0" presStyleCnt="1" custLinFactX="-12698" custLinFactNeighborX="-100000" custLinFactNeighborY="-16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EB4F68-3FA2-435E-9383-D307C06138A1}" type="pres">
      <dgm:prSet presAssocID="{E95DCA52-FC2A-4143-9B4A-22050B69D957}" presName="level2hierChild" presStyleCnt="0"/>
      <dgm:spPr/>
    </dgm:pt>
    <dgm:pt modelId="{7752C551-19E9-4350-9079-F871A1FE37D4}" type="pres">
      <dgm:prSet presAssocID="{FB038C3E-D078-4478-BCB1-63192042D14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80F7128-4898-48F6-8EC3-29FD9A1377C2}" type="pres">
      <dgm:prSet presAssocID="{FB038C3E-D078-4478-BCB1-63192042D14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6A17EA5-A7A8-4411-9A42-6D63F37754B5}" type="pres">
      <dgm:prSet presAssocID="{74D09CB8-9F81-4379-B8C8-149342254241}" presName="root2" presStyleCnt="0"/>
      <dgm:spPr/>
    </dgm:pt>
    <dgm:pt modelId="{5087BCED-E24B-4445-B062-B28941DC0FC3}" type="pres">
      <dgm:prSet presAssocID="{74D09CB8-9F81-4379-B8C8-149342254241}" presName="LevelTwoTextNode" presStyleLbl="node2" presStyleIdx="0" presStyleCnt="2" custScaleX="268662" custScaleY="170220" custLinFactNeighborX="-3702" custLinFactNeighborY="-415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7A8C4-5EAC-4D43-A000-61B8245A959A}" type="pres">
      <dgm:prSet presAssocID="{74D09CB8-9F81-4379-B8C8-149342254241}" presName="level3hierChild" presStyleCnt="0"/>
      <dgm:spPr/>
    </dgm:pt>
    <dgm:pt modelId="{8A4ECD78-CDA3-4694-BFF1-6E729E80A93F}" type="pres">
      <dgm:prSet presAssocID="{5A1062BD-FB37-4BAC-AFDE-40EEF8E9547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47F610F-1062-45B1-894D-39A65A1AF626}" type="pres">
      <dgm:prSet presAssocID="{5A1062BD-FB37-4BAC-AFDE-40EEF8E9547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837EABA-3305-4F9E-9612-F5D7C3330595}" type="pres">
      <dgm:prSet presAssocID="{14CB43D0-DECE-4279-8821-DCEC846513B7}" presName="root2" presStyleCnt="0"/>
      <dgm:spPr/>
    </dgm:pt>
    <dgm:pt modelId="{ABF1801B-07EE-4578-9B98-8FD5382A1E94}" type="pres">
      <dgm:prSet presAssocID="{14CB43D0-DECE-4279-8821-DCEC846513B7}" presName="LevelTwoTextNode" presStyleLbl="node2" presStyleIdx="1" presStyleCnt="2" custScaleX="273007" custScaleY="321701" custLinFactNeighborX="-7" custLinFactNeighborY="57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0A7A33-B699-4EB2-A2D9-8018D2E877C7}" type="pres">
      <dgm:prSet presAssocID="{14CB43D0-DECE-4279-8821-DCEC846513B7}" presName="level3hierChild" presStyleCnt="0"/>
      <dgm:spPr/>
    </dgm:pt>
  </dgm:ptLst>
  <dgm:cxnLst>
    <dgm:cxn modelId="{692C1AA9-7789-480A-A7BE-E546382BB9AD}" srcId="{E95DCA52-FC2A-4143-9B4A-22050B69D957}" destId="{14CB43D0-DECE-4279-8821-DCEC846513B7}" srcOrd="1" destOrd="0" parTransId="{5A1062BD-FB37-4BAC-AFDE-40EEF8E95475}" sibTransId="{23224CAA-85E2-4817-A7A0-67A13A258E3D}"/>
    <dgm:cxn modelId="{13D694CE-B8F6-4BD0-B0BA-567A91A4150E}" srcId="{91406952-59A7-4D23-B8BE-AECBAD8E1673}" destId="{E95DCA52-FC2A-4143-9B4A-22050B69D957}" srcOrd="0" destOrd="0" parTransId="{8EAF706E-98D1-4772-96C2-C0D99249D938}" sibTransId="{3B771772-8D47-4F8E-A0AE-3C825ECD1553}"/>
    <dgm:cxn modelId="{014E9D77-94EE-40D9-81E7-5FB6EEC6C4AF}" type="presOf" srcId="{74D09CB8-9F81-4379-B8C8-149342254241}" destId="{5087BCED-E24B-4445-B062-B28941DC0FC3}" srcOrd="0" destOrd="0" presId="urn:microsoft.com/office/officeart/2005/8/layout/hierarchy2"/>
    <dgm:cxn modelId="{CFC9DC8C-9F31-4CF6-BD9D-9797353FE69B}" type="presOf" srcId="{14CB43D0-DECE-4279-8821-DCEC846513B7}" destId="{ABF1801B-07EE-4578-9B98-8FD5382A1E94}" srcOrd="0" destOrd="0" presId="urn:microsoft.com/office/officeart/2005/8/layout/hierarchy2"/>
    <dgm:cxn modelId="{6F6FC689-DE57-44FE-8448-5DE480AE5600}" type="presOf" srcId="{FB038C3E-D078-4478-BCB1-63192042D14E}" destId="{E80F7128-4898-48F6-8EC3-29FD9A1377C2}" srcOrd="1" destOrd="0" presId="urn:microsoft.com/office/officeart/2005/8/layout/hierarchy2"/>
    <dgm:cxn modelId="{2CC0B953-CE80-4CBA-9558-282080DEBDF0}" type="presOf" srcId="{5A1062BD-FB37-4BAC-AFDE-40EEF8E95475}" destId="{8A4ECD78-CDA3-4694-BFF1-6E729E80A93F}" srcOrd="0" destOrd="0" presId="urn:microsoft.com/office/officeart/2005/8/layout/hierarchy2"/>
    <dgm:cxn modelId="{68CCEC89-61FC-4069-9F7E-D70EC4D9F89D}" srcId="{E95DCA52-FC2A-4143-9B4A-22050B69D957}" destId="{74D09CB8-9F81-4379-B8C8-149342254241}" srcOrd="0" destOrd="0" parTransId="{FB038C3E-D078-4478-BCB1-63192042D14E}" sibTransId="{1ABE39AC-79B6-4DF5-980E-43721E00052C}"/>
    <dgm:cxn modelId="{48E534E4-B8AE-485E-9F1B-DD85DB9C35E1}" type="presOf" srcId="{FB038C3E-D078-4478-BCB1-63192042D14E}" destId="{7752C551-19E9-4350-9079-F871A1FE37D4}" srcOrd="0" destOrd="0" presId="urn:microsoft.com/office/officeart/2005/8/layout/hierarchy2"/>
    <dgm:cxn modelId="{549BEB72-89F1-4C21-9158-712FCAC2EEA5}" type="presOf" srcId="{5A1062BD-FB37-4BAC-AFDE-40EEF8E95475}" destId="{C47F610F-1062-45B1-894D-39A65A1AF626}" srcOrd="1" destOrd="0" presId="urn:microsoft.com/office/officeart/2005/8/layout/hierarchy2"/>
    <dgm:cxn modelId="{4EB58788-440D-4F58-9A2A-02E711620CD4}" type="presOf" srcId="{E95DCA52-FC2A-4143-9B4A-22050B69D957}" destId="{805298D3-0721-48D5-82E8-9B624379966A}" srcOrd="0" destOrd="0" presId="urn:microsoft.com/office/officeart/2005/8/layout/hierarchy2"/>
    <dgm:cxn modelId="{31BE0171-4671-4D68-8FD6-BFEDEC9D6BC0}" type="presOf" srcId="{91406952-59A7-4D23-B8BE-AECBAD8E1673}" destId="{C7A6F62A-CBA4-47E4-A15C-9CEBBC4E2984}" srcOrd="0" destOrd="0" presId="urn:microsoft.com/office/officeart/2005/8/layout/hierarchy2"/>
    <dgm:cxn modelId="{3D493C1B-C86A-49BA-8198-76006CB8D0B6}" type="presParOf" srcId="{C7A6F62A-CBA4-47E4-A15C-9CEBBC4E2984}" destId="{EF6CAABA-140A-4C7E-9C7B-BC08429B0ED2}" srcOrd="0" destOrd="0" presId="urn:microsoft.com/office/officeart/2005/8/layout/hierarchy2"/>
    <dgm:cxn modelId="{DDE55D4C-3534-430C-ABED-3974DCD3BB53}" type="presParOf" srcId="{EF6CAABA-140A-4C7E-9C7B-BC08429B0ED2}" destId="{805298D3-0721-48D5-82E8-9B624379966A}" srcOrd="0" destOrd="0" presId="urn:microsoft.com/office/officeart/2005/8/layout/hierarchy2"/>
    <dgm:cxn modelId="{EC682A76-EA04-45E0-A002-7E39683DEFAC}" type="presParOf" srcId="{EF6CAABA-140A-4C7E-9C7B-BC08429B0ED2}" destId="{2CEB4F68-3FA2-435E-9383-D307C06138A1}" srcOrd="1" destOrd="0" presId="urn:microsoft.com/office/officeart/2005/8/layout/hierarchy2"/>
    <dgm:cxn modelId="{20FCAC9B-B144-4BB4-B645-9847CEEBB461}" type="presParOf" srcId="{2CEB4F68-3FA2-435E-9383-D307C06138A1}" destId="{7752C551-19E9-4350-9079-F871A1FE37D4}" srcOrd="0" destOrd="0" presId="urn:microsoft.com/office/officeart/2005/8/layout/hierarchy2"/>
    <dgm:cxn modelId="{E91AD73F-8244-48B8-B5AB-F492BCE885C9}" type="presParOf" srcId="{7752C551-19E9-4350-9079-F871A1FE37D4}" destId="{E80F7128-4898-48F6-8EC3-29FD9A1377C2}" srcOrd="0" destOrd="0" presId="urn:microsoft.com/office/officeart/2005/8/layout/hierarchy2"/>
    <dgm:cxn modelId="{AF0C716B-3215-4671-AEE3-0A8AAF23D7E8}" type="presParOf" srcId="{2CEB4F68-3FA2-435E-9383-D307C06138A1}" destId="{F6A17EA5-A7A8-4411-9A42-6D63F37754B5}" srcOrd="1" destOrd="0" presId="urn:microsoft.com/office/officeart/2005/8/layout/hierarchy2"/>
    <dgm:cxn modelId="{C2D41DBE-A0CF-404A-B3CF-4BC69736BBD8}" type="presParOf" srcId="{F6A17EA5-A7A8-4411-9A42-6D63F37754B5}" destId="{5087BCED-E24B-4445-B062-B28941DC0FC3}" srcOrd="0" destOrd="0" presId="urn:microsoft.com/office/officeart/2005/8/layout/hierarchy2"/>
    <dgm:cxn modelId="{3CBEF5D9-D4F7-4190-A39A-9BB96FD57EBC}" type="presParOf" srcId="{F6A17EA5-A7A8-4411-9A42-6D63F37754B5}" destId="{3767A8C4-5EAC-4D43-A000-61B8245A959A}" srcOrd="1" destOrd="0" presId="urn:microsoft.com/office/officeart/2005/8/layout/hierarchy2"/>
    <dgm:cxn modelId="{5AA70C93-EB69-43EE-A6D4-A6DC31DEE5A7}" type="presParOf" srcId="{2CEB4F68-3FA2-435E-9383-D307C06138A1}" destId="{8A4ECD78-CDA3-4694-BFF1-6E729E80A93F}" srcOrd="2" destOrd="0" presId="urn:microsoft.com/office/officeart/2005/8/layout/hierarchy2"/>
    <dgm:cxn modelId="{C16B08FC-0856-4A04-BF27-E0CAD90EA4E4}" type="presParOf" srcId="{8A4ECD78-CDA3-4694-BFF1-6E729E80A93F}" destId="{C47F610F-1062-45B1-894D-39A65A1AF626}" srcOrd="0" destOrd="0" presId="urn:microsoft.com/office/officeart/2005/8/layout/hierarchy2"/>
    <dgm:cxn modelId="{1BE205CD-1B57-4CA0-8E5B-6B8B5CB12812}" type="presParOf" srcId="{2CEB4F68-3FA2-435E-9383-D307C06138A1}" destId="{D837EABA-3305-4F9E-9612-F5D7C3330595}" srcOrd="3" destOrd="0" presId="urn:microsoft.com/office/officeart/2005/8/layout/hierarchy2"/>
    <dgm:cxn modelId="{EA539527-1416-43C1-B330-944F6286E536}" type="presParOf" srcId="{D837EABA-3305-4F9E-9612-F5D7C3330595}" destId="{ABF1801B-07EE-4578-9B98-8FD5382A1E94}" srcOrd="0" destOrd="0" presId="urn:microsoft.com/office/officeart/2005/8/layout/hierarchy2"/>
    <dgm:cxn modelId="{41E4C253-AF8F-4871-9F53-8E8880D2E388}" type="presParOf" srcId="{D837EABA-3305-4F9E-9612-F5D7C3330595}" destId="{700A7A33-B699-4EB2-A2D9-8018D2E877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CCC5FE0-6FC3-497D-93E6-C448E82845B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70DF82-F053-4C03-A53B-365DCA6ACA0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учебной деятельности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8EA834-CD8F-4669-86B0-CC269AD485B4}" type="parTrans" cxnId="{381B2EE2-572A-4B48-9A06-F36E7CFF5CF1}">
      <dgm:prSet/>
      <dgm:spPr/>
      <dgm:t>
        <a:bodyPr/>
        <a:lstStyle/>
        <a:p>
          <a:endParaRPr lang="ru-RU"/>
        </a:p>
      </dgm:t>
    </dgm:pt>
    <dgm:pt modelId="{344D7E24-A9B4-4828-8F43-F799D452914A}" type="sibTrans" cxnId="{381B2EE2-572A-4B48-9A06-F36E7CFF5CF1}">
      <dgm:prSet/>
      <dgm:spPr/>
      <dgm:t>
        <a:bodyPr/>
        <a:lstStyle/>
        <a:p>
          <a:endParaRPr lang="ru-RU"/>
        </a:p>
      </dgm:t>
    </dgm:pt>
    <dgm:pt modelId="{8C368AD9-809C-47E3-BD10-F3D61B608F5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чтение лекций, проведение семинарских занятий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822CB2-2375-4286-BBAB-0FB31CA300A3}" type="parTrans" cxnId="{7C087EED-6897-4B7F-902F-C09B3CA5FC08}">
      <dgm:prSet/>
      <dgm:spPr/>
      <dgm:t>
        <a:bodyPr/>
        <a:lstStyle/>
        <a:p>
          <a:endParaRPr lang="ru-RU"/>
        </a:p>
      </dgm:t>
    </dgm:pt>
    <dgm:pt modelId="{857FC317-BA65-45C1-A8A3-30B67BBFCDF1}" type="sibTrans" cxnId="{7C087EED-6897-4B7F-902F-C09B3CA5FC08}">
      <dgm:prSet/>
      <dgm:spPr/>
      <dgm:t>
        <a:bodyPr/>
        <a:lstStyle/>
        <a:p>
          <a:endParaRPr lang="ru-RU"/>
        </a:p>
      </dgm:t>
    </dgm:pt>
    <dgm:pt modelId="{9F63FC73-4908-43BF-891E-36CAF21BA52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ВУНК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F973B5-F2DE-4D14-B488-1F5EB2633D3F}" type="parTrans" cxnId="{B2283E04-8043-4BCF-9D3E-8C1ADFB7F8E5}">
      <dgm:prSet/>
      <dgm:spPr/>
      <dgm:t>
        <a:bodyPr/>
        <a:lstStyle/>
        <a:p>
          <a:endParaRPr lang="ru-RU"/>
        </a:p>
      </dgm:t>
    </dgm:pt>
    <dgm:pt modelId="{BD282798-D736-4FF4-B47B-4B4987D1F99C}" type="sibTrans" cxnId="{B2283E04-8043-4BCF-9D3E-8C1ADFB7F8E5}">
      <dgm:prSet/>
      <dgm:spPr/>
      <dgm:t>
        <a:bodyPr/>
        <a:lstStyle/>
        <a:p>
          <a:endParaRPr lang="ru-RU"/>
        </a:p>
      </dgm:t>
    </dgm:pt>
    <dgm:pt modelId="{DD576353-ACB7-42AD-8186-460626ECF6D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ПУНК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3D9278-6485-492E-91D1-DD56CE6EA76E}" type="parTrans" cxnId="{7CA51F64-09C3-4AB3-8E73-F5A5ADBC52DE}">
      <dgm:prSet/>
      <dgm:spPr/>
      <dgm:t>
        <a:bodyPr/>
        <a:lstStyle/>
        <a:p>
          <a:endParaRPr lang="ru-RU"/>
        </a:p>
      </dgm:t>
    </dgm:pt>
    <dgm:pt modelId="{D51F1AA3-57FB-49D9-97B7-DCBEB9EF29F0}" type="sibTrans" cxnId="{7CA51F64-09C3-4AB3-8E73-F5A5ADBC52DE}">
      <dgm:prSet/>
      <dgm:spPr/>
      <dgm:t>
        <a:bodyPr/>
        <a:lstStyle/>
        <a:p>
          <a:endParaRPr lang="ru-RU"/>
        </a:p>
      </dgm:t>
    </dgm:pt>
    <dgm:pt modelId="{AC10ECDE-2AE8-4CF3-8407-E04DC26B790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ПИЯФ им. Б.П. Константинова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81F959-7EFF-4A2E-B10A-3088BAF7C04C}" type="parTrans" cxnId="{96426493-27CF-439F-937C-AF26B6838BFF}">
      <dgm:prSet/>
      <dgm:spPr/>
      <dgm:t>
        <a:bodyPr/>
        <a:lstStyle/>
        <a:p>
          <a:endParaRPr lang="ru-RU"/>
        </a:p>
      </dgm:t>
    </dgm:pt>
    <dgm:pt modelId="{B0850F68-E5D7-4B9D-9886-0F346BDA0851}" type="sibTrans" cxnId="{96426493-27CF-439F-937C-AF26B6838BFF}">
      <dgm:prSet/>
      <dgm:spPr/>
      <dgm:t>
        <a:bodyPr/>
        <a:lstStyle/>
        <a:p>
          <a:endParaRPr lang="ru-RU"/>
        </a:p>
      </dgm:t>
    </dgm:pt>
    <dgm:pt modelId="{FEBB369E-8B1C-447D-BF19-EC49A4E1569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экспериментальные практикумы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25A4B3-3F10-4260-853B-2BF988536211}" type="sibTrans" cxnId="{02B5707E-F5B2-4C40-8242-4C0257C92993}">
      <dgm:prSet/>
      <dgm:spPr/>
      <dgm:t>
        <a:bodyPr/>
        <a:lstStyle/>
        <a:p>
          <a:endParaRPr lang="ru-RU"/>
        </a:p>
      </dgm:t>
    </dgm:pt>
    <dgm:pt modelId="{0866A3FF-3FE1-4FB4-8196-AAA10D310268}" type="parTrans" cxnId="{02B5707E-F5B2-4C40-8242-4C0257C92993}">
      <dgm:prSet/>
      <dgm:spPr/>
      <dgm:t>
        <a:bodyPr/>
        <a:lstStyle/>
        <a:p>
          <a:endParaRPr lang="ru-RU"/>
        </a:p>
      </dgm:t>
    </dgm:pt>
    <dgm:pt modelId="{96C1BE59-A84D-46C6-A498-2F2CC176AF8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АО «Радиевый институт им. В.Г.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Хлопина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0AA07-192D-4428-99DE-0FBE34C94869}" type="parTrans" cxnId="{1DD5B976-F861-40C2-8B4C-737F3BE4D861}">
      <dgm:prSet/>
      <dgm:spPr/>
      <dgm:t>
        <a:bodyPr/>
        <a:lstStyle/>
        <a:p>
          <a:endParaRPr lang="ru-RU"/>
        </a:p>
      </dgm:t>
    </dgm:pt>
    <dgm:pt modelId="{BADE7867-93FE-4766-AE86-57A20322F60E}" type="sibTrans" cxnId="{1DD5B976-F861-40C2-8B4C-737F3BE4D861}">
      <dgm:prSet/>
      <dgm:spPr/>
      <dgm:t>
        <a:bodyPr/>
        <a:lstStyle/>
        <a:p>
          <a:endParaRPr lang="ru-RU"/>
        </a:p>
      </dgm:t>
    </dgm:pt>
    <dgm:pt modelId="{98242C3B-EA5D-4B8E-A71E-7CA65289A12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ФТИ им. А.Ф. Иоффе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5F2E26-D7CC-4D8D-B270-880E85450499}" type="parTrans" cxnId="{1DFE7D16-B402-4076-BBB7-A79A2B07A760}">
      <dgm:prSet/>
      <dgm:spPr/>
      <dgm:t>
        <a:bodyPr/>
        <a:lstStyle/>
        <a:p>
          <a:endParaRPr lang="ru-RU"/>
        </a:p>
      </dgm:t>
    </dgm:pt>
    <dgm:pt modelId="{0718E0E9-D6D8-47A0-A227-13D1F2968B3B}" type="sibTrans" cxnId="{1DFE7D16-B402-4076-BBB7-A79A2B07A760}">
      <dgm:prSet/>
      <dgm:spPr/>
      <dgm:t>
        <a:bodyPr/>
        <a:lstStyle/>
        <a:p>
          <a:endParaRPr lang="ru-RU"/>
        </a:p>
      </dgm:t>
    </dgm:pt>
    <dgm:pt modelId="{953DAAC0-C2A6-45F8-939E-26DB358E26C8}">
      <dgm:prSet phldrT="[Текст]" custT="1"/>
      <dgm:spPr/>
      <dgm:t>
        <a:bodyPr/>
        <a:lstStyle/>
        <a:p>
          <a:r>
            <a:rPr 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ИМЧ РАН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0E64A6-B3CD-4C85-8361-CC6CEC5EE85F}" type="parTrans" cxnId="{045CD917-4C5C-4E19-A87F-6FA250E47106}">
      <dgm:prSet/>
      <dgm:spPr/>
      <dgm:t>
        <a:bodyPr/>
        <a:lstStyle/>
        <a:p>
          <a:endParaRPr lang="ru-RU"/>
        </a:p>
      </dgm:t>
    </dgm:pt>
    <dgm:pt modelId="{F9C58624-170F-47F5-A912-56DE08ED9AEF}" type="sibTrans" cxnId="{045CD917-4C5C-4E19-A87F-6FA250E47106}">
      <dgm:prSet/>
      <dgm:spPr/>
      <dgm:t>
        <a:bodyPr/>
        <a:lstStyle/>
        <a:p>
          <a:endParaRPr lang="ru-RU"/>
        </a:p>
      </dgm:t>
    </dgm:pt>
    <dgm:pt modelId="{3182E568-D54A-4207-95BC-CAF7574364D0}">
      <dgm:prSet phldrT="[Текст]" custT="1"/>
      <dgm:spPr/>
      <dgm:t>
        <a:bodyPr/>
        <a:lstStyle/>
        <a:p>
          <a:r>
            <a:rPr lang="ru-RU" sz="16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ЦНИРРИ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D9735-72FD-4EE5-99A6-03321A60A577}" type="parTrans" cxnId="{1F43565F-AC5A-4FB4-8C1E-D3981C9B3D37}">
      <dgm:prSet/>
      <dgm:spPr/>
      <dgm:t>
        <a:bodyPr/>
        <a:lstStyle/>
        <a:p>
          <a:endParaRPr lang="ru-RU"/>
        </a:p>
      </dgm:t>
    </dgm:pt>
    <dgm:pt modelId="{E6C73C50-182C-4FFB-B567-10AE0FAADFD4}" type="sibTrans" cxnId="{1F43565F-AC5A-4FB4-8C1E-D3981C9B3D37}">
      <dgm:prSet/>
      <dgm:spPr/>
      <dgm:t>
        <a:bodyPr/>
        <a:lstStyle/>
        <a:p>
          <a:endParaRPr lang="ru-RU"/>
        </a:p>
      </dgm:t>
    </dgm:pt>
    <dgm:pt modelId="{F36A356B-230E-4345-A90E-A04D7BCDCB23}" type="pres">
      <dgm:prSet presAssocID="{6CCC5FE0-6FC3-497D-93E6-C448E82845B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F61CCE-5BBA-4127-A7CD-B48B0FD77B6D}" type="pres">
      <dgm:prSet presAssocID="{2870DF82-F053-4C03-A53B-365DCA6ACA03}" presName="root1" presStyleCnt="0"/>
      <dgm:spPr/>
    </dgm:pt>
    <dgm:pt modelId="{97C3298D-889F-4C59-90E1-1A9C94CF861D}" type="pres">
      <dgm:prSet presAssocID="{2870DF82-F053-4C03-A53B-365DCA6ACA03}" presName="LevelOneTextNode" presStyleLbl="node0" presStyleIdx="0" presStyleCnt="1" custScaleX="141573" custScaleY="282989" custLinFactNeighborX="-92202" custLinFactNeighborY="734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DB59A9-B4A9-4E3E-B5D3-4ACFEE66FE65}" type="pres">
      <dgm:prSet presAssocID="{2870DF82-F053-4C03-A53B-365DCA6ACA03}" presName="level2hierChild" presStyleCnt="0"/>
      <dgm:spPr/>
    </dgm:pt>
    <dgm:pt modelId="{5BA930E8-B5F0-4C83-9634-150EC9F61F6E}" type="pres">
      <dgm:prSet presAssocID="{11822CB2-2375-4286-BBAB-0FB31CA300A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0939D64-E8A7-45A7-B88D-C7ED9CCF5584}" type="pres">
      <dgm:prSet presAssocID="{11822CB2-2375-4286-BBAB-0FB31CA300A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B6C5122-9DA0-49FD-A48C-3C9157E53E82}" type="pres">
      <dgm:prSet presAssocID="{8C368AD9-809C-47E3-BD10-F3D61B608F55}" presName="root2" presStyleCnt="0"/>
      <dgm:spPr/>
    </dgm:pt>
    <dgm:pt modelId="{24CEB369-4C5D-44A5-884B-7E6427C0F9A7}" type="pres">
      <dgm:prSet presAssocID="{8C368AD9-809C-47E3-BD10-F3D61B608F55}" presName="LevelTwoTextNode" presStyleLbl="node2" presStyleIdx="0" presStyleCnt="2" custScaleX="130589" custScaleY="181804" custLinFactNeighborX="-36195" custLinFactNeighborY="532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F11762-C6AA-4FF2-8878-3BCABE65F031}" type="pres">
      <dgm:prSet presAssocID="{8C368AD9-809C-47E3-BD10-F3D61B608F55}" presName="level3hierChild" presStyleCnt="0"/>
      <dgm:spPr/>
    </dgm:pt>
    <dgm:pt modelId="{572A131C-0381-4F1F-9FB2-BAC033E2396D}" type="pres">
      <dgm:prSet presAssocID="{FEF973B5-F2DE-4D14-B488-1F5EB2633D3F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53C8E8CA-5FB1-4440-8CBB-B3F71AE4172B}" type="pres">
      <dgm:prSet presAssocID="{FEF973B5-F2DE-4D14-B488-1F5EB2633D3F}" presName="connTx" presStyleLbl="parChTrans1D3" presStyleIdx="0" presStyleCnt="7"/>
      <dgm:spPr/>
      <dgm:t>
        <a:bodyPr/>
        <a:lstStyle/>
        <a:p>
          <a:endParaRPr lang="ru-RU"/>
        </a:p>
      </dgm:t>
    </dgm:pt>
    <dgm:pt modelId="{F6106EFE-D14A-4867-9DBB-33EE34B052B4}" type="pres">
      <dgm:prSet presAssocID="{9F63FC73-4908-43BF-891E-36CAF21BA52A}" presName="root2" presStyleCnt="0"/>
      <dgm:spPr/>
    </dgm:pt>
    <dgm:pt modelId="{2CCD0B84-5E14-4AC9-B3C0-DBEF3B2B18D5}" type="pres">
      <dgm:prSet presAssocID="{9F63FC73-4908-43BF-891E-36CAF21BA52A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494A7B-3775-4477-9817-CBD0A01517D7}" type="pres">
      <dgm:prSet presAssocID="{9F63FC73-4908-43BF-891E-36CAF21BA52A}" presName="level3hierChild" presStyleCnt="0"/>
      <dgm:spPr/>
    </dgm:pt>
    <dgm:pt modelId="{AC7FA725-4C22-48D7-BDDA-BC39DB815468}" type="pres">
      <dgm:prSet presAssocID="{7D3D9278-6485-492E-91D1-DD56CE6EA76E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0FE4D923-0AD7-4209-B16C-2F01E1B09B81}" type="pres">
      <dgm:prSet presAssocID="{7D3D9278-6485-492E-91D1-DD56CE6EA76E}" presName="connTx" presStyleLbl="parChTrans1D3" presStyleIdx="1" presStyleCnt="7"/>
      <dgm:spPr/>
      <dgm:t>
        <a:bodyPr/>
        <a:lstStyle/>
        <a:p>
          <a:endParaRPr lang="ru-RU"/>
        </a:p>
      </dgm:t>
    </dgm:pt>
    <dgm:pt modelId="{07201BD1-DBD9-4A24-A157-71D35BE0B4EA}" type="pres">
      <dgm:prSet presAssocID="{DD576353-ACB7-42AD-8186-460626ECF6D4}" presName="root2" presStyleCnt="0"/>
      <dgm:spPr/>
    </dgm:pt>
    <dgm:pt modelId="{EA0689BC-6FFB-4002-87DD-E11A6D695DE2}" type="pres">
      <dgm:prSet presAssocID="{DD576353-ACB7-42AD-8186-460626ECF6D4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F0936D-08D4-4C09-8230-B46F771DDBC7}" type="pres">
      <dgm:prSet presAssocID="{DD576353-ACB7-42AD-8186-460626ECF6D4}" presName="level3hierChild" presStyleCnt="0"/>
      <dgm:spPr/>
    </dgm:pt>
    <dgm:pt modelId="{5FBA6B82-D719-4D80-A337-A3F315DC5143}" type="pres">
      <dgm:prSet presAssocID="{0866A3FF-3FE1-4FB4-8196-AAA10D31026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BD7414A-D967-4CEF-BAB4-70C4242267C8}" type="pres">
      <dgm:prSet presAssocID="{0866A3FF-3FE1-4FB4-8196-AAA10D31026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CDD43DE-FC1C-48D1-8DA5-E076583C7A35}" type="pres">
      <dgm:prSet presAssocID="{FEBB369E-8B1C-447D-BF19-EC49A4E1569A}" presName="root2" presStyleCnt="0"/>
      <dgm:spPr/>
    </dgm:pt>
    <dgm:pt modelId="{EB978C88-7E0A-4574-9353-5BBA8C4FD9A2}" type="pres">
      <dgm:prSet presAssocID="{FEBB369E-8B1C-447D-BF19-EC49A4E1569A}" presName="LevelTwoTextNode" presStyleLbl="node2" presStyleIdx="1" presStyleCnt="2" custScaleX="160865" custScaleY="162729" custLinFactNeighborX="-51327" custLinFactNeighborY="44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1FADCA-A253-4D3C-BE35-2E050E619C9F}" type="pres">
      <dgm:prSet presAssocID="{FEBB369E-8B1C-447D-BF19-EC49A4E1569A}" presName="level3hierChild" presStyleCnt="0"/>
      <dgm:spPr/>
    </dgm:pt>
    <dgm:pt modelId="{4BE98630-52AB-4C72-8414-6E686E1BE0CE}" type="pres">
      <dgm:prSet presAssocID="{A081F959-7EFF-4A2E-B10A-3088BAF7C04C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D7410FF3-4D16-4379-B55C-BF0325A401EF}" type="pres">
      <dgm:prSet presAssocID="{A081F959-7EFF-4A2E-B10A-3088BAF7C04C}" presName="connTx" presStyleLbl="parChTrans1D3" presStyleIdx="2" presStyleCnt="7"/>
      <dgm:spPr/>
      <dgm:t>
        <a:bodyPr/>
        <a:lstStyle/>
        <a:p>
          <a:endParaRPr lang="ru-RU"/>
        </a:p>
      </dgm:t>
    </dgm:pt>
    <dgm:pt modelId="{4F374613-3639-426E-96B9-F82F556A7F84}" type="pres">
      <dgm:prSet presAssocID="{AC10ECDE-2AE8-4CF3-8407-E04DC26B7909}" presName="root2" presStyleCnt="0"/>
      <dgm:spPr/>
    </dgm:pt>
    <dgm:pt modelId="{35D73FEA-5116-4529-AD7E-28E4EB49693D}" type="pres">
      <dgm:prSet presAssocID="{AC10ECDE-2AE8-4CF3-8407-E04DC26B7909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034F12-5B60-4A39-B63B-E4319F3B5CA8}" type="pres">
      <dgm:prSet presAssocID="{AC10ECDE-2AE8-4CF3-8407-E04DC26B7909}" presName="level3hierChild" presStyleCnt="0"/>
      <dgm:spPr/>
    </dgm:pt>
    <dgm:pt modelId="{B6898F23-B771-40E7-B1F3-58E967E54D5D}" type="pres">
      <dgm:prSet presAssocID="{E680AA07-192D-4428-99DE-0FBE34C94869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BF5D8553-38F4-4D08-BF84-36AD7BEED6CD}" type="pres">
      <dgm:prSet presAssocID="{E680AA07-192D-4428-99DE-0FBE34C94869}" presName="connTx" presStyleLbl="parChTrans1D3" presStyleIdx="3" presStyleCnt="7"/>
      <dgm:spPr/>
      <dgm:t>
        <a:bodyPr/>
        <a:lstStyle/>
        <a:p>
          <a:endParaRPr lang="ru-RU"/>
        </a:p>
      </dgm:t>
    </dgm:pt>
    <dgm:pt modelId="{479BA7F5-3588-4F0B-9610-764842BF5657}" type="pres">
      <dgm:prSet presAssocID="{96C1BE59-A84D-46C6-A498-2F2CC176AF8E}" presName="root2" presStyleCnt="0"/>
      <dgm:spPr/>
    </dgm:pt>
    <dgm:pt modelId="{4380147B-2CE1-4A41-BCD7-BE06BD747EF6}" type="pres">
      <dgm:prSet presAssocID="{96C1BE59-A84D-46C6-A498-2F2CC176AF8E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8C61AA-2FDC-4351-AA38-B6DBF60AD8DE}" type="pres">
      <dgm:prSet presAssocID="{96C1BE59-A84D-46C6-A498-2F2CC176AF8E}" presName="level3hierChild" presStyleCnt="0"/>
      <dgm:spPr/>
    </dgm:pt>
    <dgm:pt modelId="{90D7BBCB-19B2-4F7F-99A4-16AA28422504}" type="pres">
      <dgm:prSet presAssocID="{565F2E26-D7CC-4D8D-B270-880E85450499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71A9216C-50A5-4CFA-A0C1-530ED51FF8C3}" type="pres">
      <dgm:prSet presAssocID="{565F2E26-D7CC-4D8D-B270-880E85450499}" presName="connTx" presStyleLbl="parChTrans1D3" presStyleIdx="4" presStyleCnt="7"/>
      <dgm:spPr/>
      <dgm:t>
        <a:bodyPr/>
        <a:lstStyle/>
        <a:p>
          <a:endParaRPr lang="ru-RU"/>
        </a:p>
      </dgm:t>
    </dgm:pt>
    <dgm:pt modelId="{BD81292B-78B7-443C-A5BA-0E64BB32A2B5}" type="pres">
      <dgm:prSet presAssocID="{98242C3B-EA5D-4B8E-A71E-7CA65289A125}" presName="root2" presStyleCnt="0"/>
      <dgm:spPr/>
    </dgm:pt>
    <dgm:pt modelId="{0D0E4D62-C3E2-4225-9A56-9CE508A5BD55}" type="pres">
      <dgm:prSet presAssocID="{98242C3B-EA5D-4B8E-A71E-7CA65289A125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E7169B-FB75-4C0C-8453-F2CD836F7D57}" type="pres">
      <dgm:prSet presAssocID="{98242C3B-EA5D-4B8E-A71E-7CA65289A125}" presName="level3hierChild" presStyleCnt="0"/>
      <dgm:spPr/>
    </dgm:pt>
    <dgm:pt modelId="{4130EEC4-F2AF-4C37-B70A-843496CA0F1A}" type="pres">
      <dgm:prSet presAssocID="{BD0E64A6-B3CD-4C85-8361-CC6CEC5EE85F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67970760-A2AC-479D-B034-378B48853B17}" type="pres">
      <dgm:prSet presAssocID="{BD0E64A6-B3CD-4C85-8361-CC6CEC5EE85F}" presName="connTx" presStyleLbl="parChTrans1D3" presStyleIdx="5" presStyleCnt="7"/>
      <dgm:spPr/>
      <dgm:t>
        <a:bodyPr/>
        <a:lstStyle/>
        <a:p>
          <a:endParaRPr lang="ru-RU"/>
        </a:p>
      </dgm:t>
    </dgm:pt>
    <dgm:pt modelId="{29D3C00E-3385-4BD8-859B-643795149A74}" type="pres">
      <dgm:prSet presAssocID="{953DAAC0-C2A6-45F8-939E-26DB358E26C8}" presName="root2" presStyleCnt="0"/>
      <dgm:spPr/>
    </dgm:pt>
    <dgm:pt modelId="{771FBA6A-D822-490D-886C-44F9D5951182}" type="pres">
      <dgm:prSet presAssocID="{953DAAC0-C2A6-45F8-939E-26DB358E26C8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FB928-0C54-4CD0-B287-B4A8F5F55A80}" type="pres">
      <dgm:prSet presAssocID="{953DAAC0-C2A6-45F8-939E-26DB358E26C8}" presName="level3hierChild" presStyleCnt="0"/>
      <dgm:spPr/>
    </dgm:pt>
    <dgm:pt modelId="{112683AF-E960-481E-BFFF-3BCC8E2E1862}" type="pres">
      <dgm:prSet presAssocID="{B73D9735-72FD-4EE5-99A6-03321A60A577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D03780D9-FF73-47F8-AFA2-A4EA5BE5FF98}" type="pres">
      <dgm:prSet presAssocID="{B73D9735-72FD-4EE5-99A6-03321A60A577}" presName="connTx" presStyleLbl="parChTrans1D3" presStyleIdx="6" presStyleCnt="7"/>
      <dgm:spPr/>
      <dgm:t>
        <a:bodyPr/>
        <a:lstStyle/>
        <a:p>
          <a:endParaRPr lang="ru-RU"/>
        </a:p>
      </dgm:t>
    </dgm:pt>
    <dgm:pt modelId="{1CA0505E-0F88-4683-A308-EA402A227477}" type="pres">
      <dgm:prSet presAssocID="{3182E568-D54A-4207-95BC-CAF7574364D0}" presName="root2" presStyleCnt="0"/>
      <dgm:spPr/>
    </dgm:pt>
    <dgm:pt modelId="{52C8F95C-56A9-4E42-BF77-750F119CB40D}" type="pres">
      <dgm:prSet presAssocID="{3182E568-D54A-4207-95BC-CAF7574364D0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8153CF-89DF-4C18-8C69-2B409C536ECA}" type="pres">
      <dgm:prSet presAssocID="{3182E568-D54A-4207-95BC-CAF7574364D0}" presName="level3hierChild" presStyleCnt="0"/>
      <dgm:spPr/>
    </dgm:pt>
  </dgm:ptLst>
  <dgm:cxnLst>
    <dgm:cxn modelId="{D2FABE17-5D4D-4F5E-BA97-38CFCC5DA9FF}" type="presOf" srcId="{2870DF82-F053-4C03-A53B-365DCA6ACA03}" destId="{97C3298D-889F-4C59-90E1-1A9C94CF861D}" srcOrd="0" destOrd="0" presId="urn:microsoft.com/office/officeart/2005/8/layout/hierarchy2"/>
    <dgm:cxn modelId="{69882F7D-12D4-47C1-9750-1C904755898F}" type="presOf" srcId="{565F2E26-D7CC-4D8D-B270-880E85450499}" destId="{71A9216C-50A5-4CFA-A0C1-530ED51FF8C3}" srcOrd="1" destOrd="0" presId="urn:microsoft.com/office/officeart/2005/8/layout/hierarchy2"/>
    <dgm:cxn modelId="{B021E0BA-3536-4D81-8BB7-45EC8D1871EE}" type="presOf" srcId="{6CCC5FE0-6FC3-497D-93E6-C448E82845B4}" destId="{F36A356B-230E-4345-A90E-A04D7BCDCB23}" srcOrd="0" destOrd="0" presId="urn:microsoft.com/office/officeart/2005/8/layout/hierarchy2"/>
    <dgm:cxn modelId="{E6B506B5-2BF2-4C17-8AED-003D8C11445A}" type="presOf" srcId="{11822CB2-2375-4286-BBAB-0FB31CA300A3}" destId="{E0939D64-E8A7-45A7-B88D-C7ED9CCF5584}" srcOrd="1" destOrd="0" presId="urn:microsoft.com/office/officeart/2005/8/layout/hierarchy2"/>
    <dgm:cxn modelId="{1DD5B976-F861-40C2-8B4C-737F3BE4D861}" srcId="{FEBB369E-8B1C-447D-BF19-EC49A4E1569A}" destId="{96C1BE59-A84D-46C6-A498-2F2CC176AF8E}" srcOrd="1" destOrd="0" parTransId="{E680AA07-192D-4428-99DE-0FBE34C94869}" sibTransId="{BADE7867-93FE-4766-AE86-57A20322F60E}"/>
    <dgm:cxn modelId="{381B2EE2-572A-4B48-9A06-F36E7CFF5CF1}" srcId="{6CCC5FE0-6FC3-497D-93E6-C448E82845B4}" destId="{2870DF82-F053-4C03-A53B-365DCA6ACA03}" srcOrd="0" destOrd="0" parTransId="{AF8EA834-CD8F-4669-86B0-CC269AD485B4}" sibTransId="{344D7E24-A9B4-4828-8F43-F799D452914A}"/>
    <dgm:cxn modelId="{F18BC030-289E-4FE9-8851-EDFE8E3DF876}" type="presOf" srcId="{7D3D9278-6485-492E-91D1-DD56CE6EA76E}" destId="{0FE4D923-0AD7-4209-B16C-2F01E1B09B81}" srcOrd="1" destOrd="0" presId="urn:microsoft.com/office/officeart/2005/8/layout/hierarchy2"/>
    <dgm:cxn modelId="{9D2271F2-C536-4717-A03C-B28175653984}" type="presOf" srcId="{E680AA07-192D-4428-99DE-0FBE34C94869}" destId="{B6898F23-B771-40E7-B1F3-58E967E54D5D}" srcOrd="0" destOrd="0" presId="urn:microsoft.com/office/officeart/2005/8/layout/hierarchy2"/>
    <dgm:cxn modelId="{474C613E-38FD-4E0E-BC5A-3518F902CA53}" type="presOf" srcId="{953DAAC0-C2A6-45F8-939E-26DB358E26C8}" destId="{771FBA6A-D822-490D-886C-44F9D5951182}" srcOrd="0" destOrd="0" presId="urn:microsoft.com/office/officeart/2005/8/layout/hierarchy2"/>
    <dgm:cxn modelId="{8D84F783-DE7D-4A00-BC62-A2EF35D56DAB}" type="presOf" srcId="{98242C3B-EA5D-4B8E-A71E-7CA65289A125}" destId="{0D0E4D62-C3E2-4225-9A56-9CE508A5BD55}" srcOrd="0" destOrd="0" presId="urn:microsoft.com/office/officeart/2005/8/layout/hierarchy2"/>
    <dgm:cxn modelId="{6803DC63-19F9-4397-ACE4-7EF095AC8F03}" type="presOf" srcId="{FEF973B5-F2DE-4D14-B488-1F5EB2633D3F}" destId="{53C8E8CA-5FB1-4440-8CBB-B3F71AE4172B}" srcOrd="1" destOrd="0" presId="urn:microsoft.com/office/officeart/2005/8/layout/hierarchy2"/>
    <dgm:cxn modelId="{E6C50F22-BA83-4AB1-9BAB-C28CBF2C7BDE}" type="presOf" srcId="{96C1BE59-A84D-46C6-A498-2F2CC176AF8E}" destId="{4380147B-2CE1-4A41-BCD7-BE06BD747EF6}" srcOrd="0" destOrd="0" presId="urn:microsoft.com/office/officeart/2005/8/layout/hierarchy2"/>
    <dgm:cxn modelId="{91566194-B7E5-4DDF-BF77-8FE0CDCB4276}" type="presOf" srcId="{9F63FC73-4908-43BF-891E-36CAF21BA52A}" destId="{2CCD0B84-5E14-4AC9-B3C0-DBEF3B2B18D5}" srcOrd="0" destOrd="0" presId="urn:microsoft.com/office/officeart/2005/8/layout/hierarchy2"/>
    <dgm:cxn modelId="{7CA51F64-09C3-4AB3-8E73-F5A5ADBC52DE}" srcId="{8C368AD9-809C-47E3-BD10-F3D61B608F55}" destId="{DD576353-ACB7-42AD-8186-460626ECF6D4}" srcOrd="1" destOrd="0" parTransId="{7D3D9278-6485-492E-91D1-DD56CE6EA76E}" sibTransId="{D51F1AA3-57FB-49D9-97B7-DCBEB9EF29F0}"/>
    <dgm:cxn modelId="{A9395957-B48E-4A11-BB7D-3C3D98C63B17}" type="presOf" srcId="{A081F959-7EFF-4A2E-B10A-3088BAF7C04C}" destId="{D7410FF3-4D16-4379-B55C-BF0325A401EF}" srcOrd="1" destOrd="0" presId="urn:microsoft.com/office/officeart/2005/8/layout/hierarchy2"/>
    <dgm:cxn modelId="{082C538A-4EDB-420D-A1A5-68B6D7854D20}" type="presOf" srcId="{8C368AD9-809C-47E3-BD10-F3D61B608F55}" destId="{24CEB369-4C5D-44A5-884B-7E6427C0F9A7}" srcOrd="0" destOrd="0" presId="urn:microsoft.com/office/officeart/2005/8/layout/hierarchy2"/>
    <dgm:cxn modelId="{B4AD8DFD-8BCF-444C-B35A-61BACF98EDD8}" type="presOf" srcId="{565F2E26-D7CC-4D8D-B270-880E85450499}" destId="{90D7BBCB-19B2-4F7F-99A4-16AA28422504}" srcOrd="0" destOrd="0" presId="urn:microsoft.com/office/officeart/2005/8/layout/hierarchy2"/>
    <dgm:cxn modelId="{8214FD92-EE90-4BF6-A3D2-58160B8FA336}" type="presOf" srcId="{11822CB2-2375-4286-BBAB-0FB31CA300A3}" destId="{5BA930E8-B5F0-4C83-9634-150EC9F61F6E}" srcOrd="0" destOrd="0" presId="urn:microsoft.com/office/officeart/2005/8/layout/hierarchy2"/>
    <dgm:cxn modelId="{E722D6D4-0B7C-4D23-A3BD-7F55AEB380A8}" type="presOf" srcId="{3182E568-D54A-4207-95BC-CAF7574364D0}" destId="{52C8F95C-56A9-4E42-BF77-750F119CB40D}" srcOrd="0" destOrd="0" presId="urn:microsoft.com/office/officeart/2005/8/layout/hierarchy2"/>
    <dgm:cxn modelId="{365E0BD8-5FFE-4BB2-865A-0C68CE5D900B}" type="presOf" srcId="{DD576353-ACB7-42AD-8186-460626ECF6D4}" destId="{EA0689BC-6FFB-4002-87DD-E11A6D695DE2}" srcOrd="0" destOrd="0" presId="urn:microsoft.com/office/officeart/2005/8/layout/hierarchy2"/>
    <dgm:cxn modelId="{045CD917-4C5C-4E19-A87F-6FA250E47106}" srcId="{FEBB369E-8B1C-447D-BF19-EC49A4E1569A}" destId="{953DAAC0-C2A6-45F8-939E-26DB358E26C8}" srcOrd="3" destOrd="0" parTransId="{BD0E64A6-B3CD-4C85-8361-CC6CEC5EE85F}" sibTransId="{F9C58624-170F-47F5-A912-56DE08ED9AEF}"/>
    <dgm:cxn modelId="{A3B451F3-154B-409F-B7B1-E25A1F87CD27}" type="presOf" srcId="{AC10ECDE-2AE8-4CF3-8407-E04DC26B7909}" destId="{35D73FEA-5116-4529-AD7E-28E4EB49693D}" srcOrd="0" destOrd="0" presId="urn:microsoft.com/office/officeart/2005/8/layout/hierarchy2"/>
    <dgm:cxn modelId="{F8ECC7F0-54DE-41D8-921C-D75FDACF0ADD}" type="presOf" srcId="{E680AA07-192D-4428-99DE-0FBE34C94869}" destId="{BF5D8553-38F4-4D08-BF84-36AD7BEED6CD}" srcOrd="1" destOrd="0" presId="urn:microsoft.com/office/officeart/2005/8/layout/hierarchy2"/>
    <dgm:cxn modelId="{797837B1-378B-4B4C-92CD-7357CA725117}" type="presOf" srcId="{B73D9735-72FD-4EE5-99A6-03321A60A577}" destId="{112683AF-E960-481E-BFFF-3BCC8E2E1862}" srcOrd="0" destOrd="0" presId="urn:microsoft.com/office/officeart/2005/8/layout/hierarchy2"/>
    <dgm:cxn modelId="{3E2EFA5F-900F-4904-A660-312C604A43FB}" type="presOf" srcId="{BD0E64A6-B3CD-4C85-8361-CC6CEC5EE85F}" destId="{67970760-A2AC-479D-B034-378B48853B17}" srcOrd="1" destOrd="0" presId="urn:microsoft.com/office/officeart/2005/8/layout/hierarchy2"/>
    <dgm:cxn modelId="{D4B7CA53-C545-4EE8-85E1-37222857AD68}" type="presOf" srcId="{0866A3FF-3FE1-4FB4-8196-AAA10D310268}" destId="{5FBA6B82-D719-4D80-A337-A3F315DC5143}" srcOrd="0" destOrd="0" presId="urn:microsoft.com/office/officeart/2005/8/layout/hierarchy2"/>
    <dgm:cxn modelId="{76C5B141-E58A-4533-ACC3-6EED24891478}" type="presOf" srcId="{BD0E64A6-B3CD-4C85-8361-CC6CEC5EE85F}" destId="{4130EEC4-F2AF-4C37-B70A-843496CA0F1A}" srcOrd="0" destOrd="0" presId="urn:microsoft.com/office/officeart/2005/8/layout/hierarchy2"/>
    <dgm:cxn modelId="{1961A35A-555A-48AE-BE8F-012B9FDBF2D5}" type="presOf" srcId="{FEF973B5-F2DE-4D14-B488-1F5EB2633D3F}" destId="{572A131C-0381-4F1F-9FB2-BAC033E2396D}" srcOrd="0" destOrd="0" presId="urn:microsoft.com/office/officeart/2005/8/layout/hierarchy2"/>
    <dgm:cxn modelId="{1DFE7D16-B402-4076-BBB7-A79A2B07A760}" srcId="{FEBB369E-8B1C-447D-BF19-EC49A4E1569A}" destId="{98242C3B-EA5D-4B8E-A71E-7CA65289A125}" srcOrd="2" destOrd="0" parTransId="{565F2E26-D7CC-4D8D-B270-880E85450499}" sibTransId="{0718E0E9-D6D8-47A0-A227-13D1F2968B3B}"/>
    <dgm:cxn modelId="{17D16B89-9CBB-4F78-AFED-FFB861DD4B9D}" type="presOf" srcId="{0866A3FF-3FE1-4FB4-8196-AAA10D310268}" destId="{DBD7414A-D967-4CEF-BAB4-70C4242267C8}" srcOrd="1" destOrd="0" presId="urn:microsoft.com/office/officeart/2005/8/layout/hierarchy2"/>
    <dgm:cxn modelId="{80A06D4F-9087-4C08-9964-F74E6EE12AF5}" type="presOf" srcId="{7D3D9278-6485-492E-91D1-DD56CE6EA76E}" destId="{AC7FA725-4C22-48D7-BDDA-BC39DB815468}" srcOrd="0" destOrd="0" presId="urn:microsoft.com/office/officeart/2005/8/layout/hierarchy2"/>
    <dgm:cxn modelId="{7C087EED-6897-4B7F-902F-C09B3CA5FC08}" srcId="{2870DF82-F053-4C03-A53B-365DCA6ACA03}" destId="{8C368AD9-809C-47E3-BD10-F3D61B608F55}" srcOrd="0" destOrd="0" parTransId="{11822CB2-2375-4286-BBAB-0FB31CA300A3}" sibTransId="{857FC317-BA65-45C1-A8A3-30B67BBFCDF1}"/>
    <dgm:cxn modelId="{1F43565F-AC5A-4FB4-8C1E-D3981C9B3D37}" srcId="{FEBB369E-8B1C-447D-BF19-EC49A4E1569A}" destId="{3182E568-D54A-4207-95BC-CAF7574364D0}" srcOrd="4" destOrd="0" parTransId="{B73D9735-72FD-4EE5-99A6-03321A60A577}" sibTransId="{E6C73C50-182C-4FFB-B567-10AE0FAADFD4}"/>
    <dgm:cxn modelId="{A47C5C32-ECC4-4495-8FFA-5FC100C95C76}" type="presOf" srcId="{FEBB369E-8B1C-447D-BF19-EC49A4E1569A}" destId="{EB978C88-7E0A-4574-9353-5BBA8C4FD9A2}" srcOrd="0" destOrd="0" presId="urn:microsoft.com/office/officeart/2005/8/layout/hierarchy2"/>
    <dgm:cxn modelId="{B2283E04-8043-4BCF-9D3E-8C1ADFB7F8E5}" srcId="{8C368AD9-809C-47E3-BD10-F3D61B608F55}" destId="{9F63FC73-4908-43BF-891E-36CAF21BA52A}" srcOrd="0" destOrd="0" parTransId="{FEF973B5-F2DE-4D14-B488-1F5EB2633D3F}" sibTransId="{BD282798-D736-4FF4-B47B-4B4987D1F99C}"/>
    <dgm:cxn modelId="{96426493-27CF-439F-937C-AF26B6838BFF}" srcId="{FEBB369E-8B1C-447D-BF19-EC49A4E1569A}" destId="{AC10ECDE-2AE8-4CF3-8407-E04DC26B7909}" srcOrd="0" destOrd="0" parTransId="{A081F959-7EFF-4A2E-B10A-3088BAF7C04C}" sibTransId="{B0850F68-E5D7-4B9D-9886-0F346BDA0851}"/>
    <dgm:cxn modelId="{02B5707E-F5B2-4C40-8242-4C0257C92993}" srcId="{2870DF82-F053-4C03-A53B-365DCA6ACA03}" destId="{FEBB369E-8B1C-447D-BF19-EC49A4E1569A}" srcOrd="1" destOrd="0" parTransId="{0866A3FF-3FE1-4FB4-8196-AAA10D310268}" sibTransId="{3B25A4B3-3F10-4260-853B-2BF988536211}"/>
    <dgm:cxn modelId="{62A3604D-98A0-4D1F-BAAB-8346E82F8035}" type="presOf" srcId="{A081F959-7EFF-4A2E-B10A-3088BAF7C04C}" destId="{4BE98630-52AB-4C72-8414-6E686E1BE0CE}" srcOrd="0" destOrd="0" presId="urn:microsoft.com/office/officeart/2005/8/layout/hierarchy2"/>
    <dgm:cxn modelId="{8ED7ADD8-B749-4B6D-AD2D-849BAC24B666}" type="presOf" srcId="{B73D9735-72FD-4EE5-99A6-03321A60A577}" destId="{D03780D9-FF73-47F8-AFA2-A4EA5BE5FF98}" srcOrd="1" destOrd="0" presId="urn:microsoft.com/office/officeart/2005/8/layout/hierarchy2"/>
    <dgm:cxn modelId="{6C279570-EA86-4B8A-8562-829A906642E0}" type="presParOf" srcId="{F36A356B-230E-4345-A90E-A04D7BCDCB23}" destId="{5CF61CCE-5BBA-4127-A7CD-B48B0FD77B6D}" srcOrd="0" destOrd="0" presId="urn:microsoft.com/office/officeart/2005/8/layout/hierarchy2"/>
    <dgm:cxn modelId="{D388A695-44B7-4D28-A9F7-0169DAD806C3}" type="presParOf" srcId="{5CF61CCE-5BBA-4127-A7CD-B48B0FD77B6D}" destId="{97C3298D-889F-4C59-90E1-1A9C94CF861D}" srcOrd="0" destOrd="0" presId="urn:microsoft.com/office/officeart/2005/8/layout/hierarchy2"/>
    <dgm:cxn modelId="{3C20E52F-672F-4301-AD42-8727C2FBA529}" type="presParOf" srcId="{5CF61CCE-5BBA-4127-A7CD-B48B0FD77B6D}" destId="{33DB59A9-B4A9-4E3E-B5D3-4ACFEE66FE65}" srcOrd="1" destOrd="0" presId="urn:microsoft.com/office/officeart/2005/8/layout/hierarchy2"/>
    <dgm:cxn modelId="{C5565B40-E913-470A-93EE-4569F5BC1E17}" type="presParOf" srcId="{33DB59A9-B4A9-4E3E-B5D3-4ACFEE66FE65}" destId="{5BA930E8-B5F0-4C83-9634-150EC9F61F6E}" srcOrd="0" destOrd="0" presId="urn:microsoft.com/office/officeart/2005/8/layout/hierarchy2"/>
    <dgm:cxn modelId="{164580E1-0552-4D3E-A32F-64F09E6555F0}" type="presParOf" srcId="{5BA930E8-B5F0-4C83-9634-150EC9F61F6E}" destId="{E0939D64-E8A7-45A7-B88D-C7ED9CCF5584}" srcOrd="0" destOrd="0" presId="urn:microsoft.com/office/officeart/2005/8/layout/hierarchy2"/>
    <dgm:cxn modelId="{7B6A2C44-32B5-4727-9F68-334976FE3412}" type="presParOf" srcId="{33DB59A9-B4A9-4E3E-B5D3-4ACFEE66FE65}" destId="{BB6C5122-9DA0-49FD-A48C-3C9157E53E82}" srcOrd="1" destOrd="0" presId="urn:microsoft.com/office/officeart/2005/8/layout/hierarchy2"/>
    <dgm:cxn modelId="{E78FA8CD-B254-4B63-9994-301DDBC9FE8E}" type="presParOf" srcId="{BB6C5122-9DA0-49FD-A48C-3C9157E53E82}" destId="{24CEB369-4C5D-44A5-884B-7E6427C0F9A7}" srcOrd="0" destOrd="0" presId="urn:microsoft.com/office/officeart/2005/8/layout/hierarchy2"/>
    <dgm:cxn modelId="{A4C60CE3-C7EF-484C-8873-37448E22F9BA}" type="presParOf" srcId="{BB6C5122-9DA0-49FD-A48C-3C9157E53E82}" destId="{83F11762-C6AA-4FF2-8878-3BCABE65F031}" srcOrd="1" destOrd="0" presId="urn:microsoft.com/office/officeart/2005/8/layout/hierarchy2"/>
    <dgm:cxn modelId="{86C3C4FD-DE06-4BDA-92A4-60EA073CAA4E}" type="presParOf" srcId="{83F11762-C6AA-4FF2-8878-3BCABE65F031}" destId="{572A131C-0381-4F1F-9FB2-BAC033E2396D}" srcOrd="0" destOrd="0" presId="urn:microsoft.com/office/officeart/2005/8/layout/hierarchy2"/>
    <dgm:cxn modelId="{ADCFEA91-C192-4C45-A138-152588F6C4A6}" type="presParOf" srcId="{572A131C-0381-4F1F-9FB2-BAC033E2396D}" destId="{53C8E8CA-5FB1-4440-8CBB-B3F71AE4172B}" srcOrd="0" destOrd="0" presId="urn:microsoft.com/office/officeart/2005/8/layout/hierarchy2"/>
    <dgm:cxn modelId="{84956345-6DB2-4789-A493-7A6C5CCF0414}" type="presParOf" srcId="{83F11762-C6AA-4FF2-8878-3BCABE65F031}" destId="{F6106EFE-D14A-4867-9DBB-33EE34B052B4}" srcOrd="1" destOrd="0" presId="urn:microsoft.com/office/officeart/2005/8/layout/hierarchy2"/>
    <dgm:cxn modelId="{62D88C09-62ED-4B33-8672-37745494B452}" type="presParOf" srcId="{F6106EFE-D14A-4867-9DBB-33EE34B052B4}" destId="{2CCD0B84-5E14-4AC9-B3C0-DBEF3B2B18D5}" srcOrd="0" destOrd="0" presId="urn:microsoft.com/office/officeart/2005/8/layout/hierarchy2"/>
    <dgm:cxn modelId="{53D0D5F8-DA71-4A5B-B491-67424943FF1E}" type="presParOf" srcId="{F6106EFE-D14A-4867-9DBB-33EE34B052B4}" destId="{CC494A7B-3775-4477-9817-CBD0A01517D7}" srcOrd="1" destOrd="0" presId="urn:microsoft.com/office/officeart/2005/8/layout/hierarchy2"/>
    <dgm:cxn modelId="{74809818-FC55-477A-A561-30765DA269B4}" type="presParOf" srcId="{83F11762-C6AA-4FF2-8878-3BCABE65F031}" destId="{AC7FA725-4C22-48D7-BDDA-BC39DB815468}" srcOrd="2" destOrd="0" presId="urn:microsoft.com/office/officeart/2005/8/layout/hierarchy2"/>
    <dgm:cxn modelId="{1FAC7DCB-09AE-433F-AAED-45257383C2BA}" type="presParOf" srcId="{AC7FA725-4C22-48D7-BDDA-BC39DB815468}" destId="{0FE4D923-0AD7-4209-B16C-2F01E1B09B81}" srcOrd="0" destOrd="0" presId="urn:microsoft.com/office/officeart/2005/8/layout/hierarchy2"/>
    <dgm:cxn modelId="{9E22E54D-C50B-4048-97F7-F30CEFA3F550}" type="presParOf" srcId="{83F11762-C6AA-4FF2-8878-3BCABE65F031}" destId="{07201BD1-DBD9-4A24-A157-71D35BE0B4EA}" srcOrd="3" destOrd="0" presId="urn:microsoft.com/office/officeart/2005/8/layout/hierarchy2"/>
    <dgm:cxn modelId="{E551CE1B-4C5E-4372-BBD1-4638447B1EBD}" type="presParOf" srcId="{07201BD1-DBD9-4A24-A157-71D35BE0B4EA}" destId="{EA0689BC-6FFB-4002-87DD-E11A6D695DE2}" srcOrd="0" destOrd="0" presId="urn:microsoft.com/office/officeart/2005/8/layout/hierarchy2"/>
    <dgm:cxn modelId="{B9644120-8A86-44CB-AAB6-3B92A51C7AC6}" type="presParOf" srcId="{07201BD1-DBD9-4A24-A157-71D35BE0B4EA}" destId="{F2F0936D-08D4-4C09-8230-B46F771DDBC7}" srcOrd="1" destOrd="0" presId="urn:microsoft.com/office/officeart/2005/8/layout/hierarchy2"/>
    <dgm:cxn modelId="{C666CCD1-1F8E-4DA9-A5CE-08451F55097D}" type="presParOf" srcId="{33DB59A9-B4A9-4E3E-B5D3-4ACFEE66FE65}" destId="{5FBA6B82-D719-4D80-A337-A3F315DC5143}" srcOrd="2" destOrd="0" presId="urn:microsoft.com/office/officeart/2005/8/layout/hierarchy2"/>
    <dgm:cxn modelId="{A91E976A-51D1-4317-B73E-37ECA3E36F67}" type="presParOf" srcId="{5FBA6B82-D719-4D80-A337-A3F315DC5143}" destId="{DBD7414A-D967-4CEF-BAB4-70C4242267C8}" srcOrd="0" destOrd="0" presId="urn:microsoft.com/office/officeart/2005/8/layout/hierarchy2"/>
    <dgm:cxn modelId="{360AEF19-81A8-4FF2-A3CE-B364469F9884}" type="presParOf" srcId="{33DB59A9-B4A9-4E3E-B5D3-4ACFEE66FE65}" destId="{1CDD43DE-FC1C-48D1-8DA5-E076583C7A35}" srcOrd="3" destOrd="0" presId="urn:microsoft.com/office/officeart/2005/8/layout/hierarchy2"/>
    <dgm:cxn modelId="{AC233918-7710-4BF1-B4A6-32335312BE5C}" type="presParOf" srcId="{1CDD43DE-FC1C-48D1-8DA5-E076583C7A35}" destId="{EB978C88-7E0A-4574-9353-5BBA8C4FD9A2}" srcOrd="0" destOrd="0" presId="urn:microsoft.com/office/officeart/2005/8/layout/hierarchy2"/>
    <dgm:cxn modelId="{78C3CEE3-7C1D-4710-871C-9A454655AB95}" type="presParOf" srcId="{1CDD43DE-FC1C-48D1-8DA5-E076583C7A35}" destId="{D51FADCA-A253-4D3C-BE35-2E050E619C9F}" srcOrd="1" destOrd="0" presId="urn:microsoft.com/office/officeart/2005/8/layout/hierarchy2"/>
    <dgm:cxn modelId="{8D2B0DF1-8A19-4E9F-BB3F-4F97A5AB6415}" type="presParOf" srcId="{D51FADCA-A253-4D3C-BE35-2E050E619C9F}" destId="{4BE98630-52AB-4C72-8414-6E686E1BE0CE}" srcOrd="0" destOrd="0" presId="urn:microsoft.com/office/officeart/2005/8/layout/hierarchy2"/>
    <dgm:cxn modelId="{22B22165-E8A5-4447-8A0F-F4E93AD184FD}" type="presParOf" srcId="{4BE98630-52AB-4C72-8414-6E686E1BE0CE}" destId="{D7410FF3-4D16-4379-B55C-BF0325A401EF}" srcOrd="0" destOrd="0" presId="urn:microsoft.com/office/officeart/2005/8/layout/hierarchy2"/>
    <dgm:cxn modelId="{2C0FB727-BF91-41BF-B90E-8CAEF5810CA7}" type="presParOf" srcId="{D51FADCA-A253-4D3C-BE35-2E050E619C9F}" destId="{4F374613-3639-426E-96B9-F82F556A7F84}" srcOrd="1" destOrd="0" presId="urn:microsoft.com/office/officeart/2005/8/layout/hierarchy2"/>
    <dgm:cxn modelId="{7E57599B-CFFB-4579-A4F3-866C968880D2}" type="presParOf" srcId="{4F374613-3639-426E-96B9-F82F556A7F84}" destId="{35D73FEA-5116-4529-AD7E-28E4EB49693D}" srcOrd="0" destOrd="0" presId="urn:microsoft.com/office/officeart/2005/8/layout/hierarchy2"/>
    <dgm:cxn modelId="{5CFD9AD2-8273-46AD-9B0D-FE22B17DAC46}" type="presParOf" srcId="{4F374613-3639-426E-96B9-F82F556A7F84}" destId="{13034F12-5B60-4A39-B63B-E4319F3B5CA8}" srcOrd="1" destOrd="0" presId="urn:microsoft.com/office/officeart/2005/8/layout/hierarchy2"/>
    <dgm:cxn modelId="{25DFC828-7F5C-4E56-A788-5F6C9D53E00E}" type="presParOf" srcId="{D51FADCA-A253-4D3C-BE35-2E050E619C9F}" destId="{B6898F23-B771-40E7-B1F3-58E967E54D5D}" srcOrd="2" destOrd="0" presId="urn:microsoft.com/office/officeart/2005/8/layout/hierarchy2"/>
    <dgm:cxn modelId="{4A327533-AF29-4D88-AA65-B5711CBDAC30}" type="presParOf" srcId="{B6898F23-B771-40E7-B1F3-58E967E54D5D}" destId="{BF5D8553-38F4-4D08-BF84-36AD7BEED6CD}" srcOrd="0" destOrd="0" presId="urn:microsoft.com/office/officeart/2005/8/layout/hierarchy2"/>
    <dgm:cxn modelId="{FA22A3BC-0421-41A7-92E9-ABCA432C6417}" type="presParOf" srcId="{D51FADCA-A253-4D3C-BE35-2E050E619C9F}" destId="{479BA7F5-3588-4F0B-9610-764842BF5657}" srcOrd="3" destOrd="0" presId="urn:microsoft.com/office/officeart/2005/8/layout/hierarchy2"/>
    <dgm:cxn modelId="{0D167400-FA86-4A2F-AAF2-3EA6A1241379}" type="presParOf" srcId="{479BA7F5-3588-4F0B-9610-764842BF5657}" destId="{4380147B-2CE1-4A41-BCD7-BE06BD747EF6}" srcOrd="0" destOrd="0" presId="urn:microsoft.com/office/officeart/2005/8/layout/hierarchy2"/>
    <dgm:cxn modelId="{76691A8A-B384-4201-B754-00B8C3EE911D}" type="presParOf" srcId="{479BA7F5-3588-4F0B-9610-764842BF5657}" destId="{138C61AA-2FDC-4351-AA38-B6DBF60AD8DE}" srcOrd="1" destOrd="0" presId="urn:microsoft.com/office/officeart/2005/8/layout/hierarchy2"/>
    <dgm:cxn modelId="{0102C04B-1026-479C-AB89-D35C77BDBFD4}" type="presParOf" srcId="{D51FADCA-A253-4D3C-BE35-2E050E619C9F}" destId="{90D7BBCB-19B2-4F7F-99A4-16AA28422504}" srcOrd="4" destOrd="0" presId="urn:microsoft.com/office/officeart/2005/8/layout/hierarchy2"/>
    <dgm:cxn modelId="{8F081BAF-B33C-4232-8D4C-560CE2746BEB}" type="presParOf" srcId="{90D7BBCB-19B2-4F7F-99A4-16AA28422504}" destId="{71A9216C-50A5-4CFA-A0C1-530ED51FF8C3}" srcOrd="0" destOrd="0" presId="urn:microsoft.com/office/officeart/2005/8/layout/hierarchy2"/>
    <dgm:cxn modelId="{590DB046-7753-4DAE-A575-D44E8CCB1A09}" type="presParOf" srcId="{D51FADCA-A253-4D3C-BE35-2E050E619C9F}" destId="{BD81292B-78B7-443C-A5BA-0E64BB32A2B5}" srcOrd="5" destOrd="0" presId="urn:microsoft.com/office/officeart/2005/8/layout/hierarchy2"/>
    <dgm:cxn modelId="{C168697D-A364-47AE-9B0C-106FED4952CD}" type="presParOf" srcId="{BD81292B-78B7-443C-A5BA-0E64BB32A2B5}" destId="{0D0E4D62-C3E2-4225-9A56-9CE508A5BD55}" srcOrd="0" destOrd="0" presId="urn:microsoft.com/office/officeart/2005/8/layout/hierarchy2"/>
    <dgm:cxn modelId="{5795E41E-F0E9-4E9B-8139-F14A53C1F2A6}" type="presParOf" srcId="{BD81292B-78B7-443C-A5BA-0E64BB32A2B5}" destId="{CBE7169B-FB75-4C0C-8453-F2CD836F7D57}" srcOrd="1" destOrd="0" presId="urn:microsoft.com/office/officeart/2005/8/layout/hierarchy2"/>
    <dgm:cxn modelId="{01EF7A09-B285-4A33-BA50-6F16F4E28FBA}" type="presParOf" srcId="{D51FADCA-A253-4D3C-BE35-2E050E619C9F}" destId="{4130EEC4-F2AF-4C37-B70A-843496CA0F1A}" srcOrd="6" destOrd="0" presId="urn:microsoft.com/office/officeart/2005/8/layout/hierarchy2"/>
    <dgm:cxn modelId="{5A2B4F60-B0DE-4024-8C2C-6EB53D77A727}" type="presParOf" srcId="{4130EEC4-F2AF-4C37-B70A-843496CA0F1A}" destId="{67970760-A2AC-479D-B034-378B48853B17}" srcOrd="0" destOrd="0" presId="urn:microsoft.com/office/officeart/2005/8/layout/hierarchy2"/>
    <dgm:cxn modelId="{B9986F81-3423-49D9-BBB0-14B13453FE33}" type="presParOf" srcId="{D51FADCA-A253-4D3C-BE35-2E050E619C9F}" destId="{29D3C00E-3385-4BD8-859B-643795149A74}" srcOrd="7" destOrd="0" presId="urn:microsoft.com/office/officeart/2005/8/layout/hierarchy2"/>
    <dgm:cxn modelId="{B038E75C-8E33-4C24-9157-B299231F09C9}" type="presParOf" srcId="{29D3C00E-3385-4BD8-859B-643795149A74}" destId="{771FBA6A-D822-490D-886C-44F9D5951182}" srcOrd="0" destOrd="0" presId="urn:microsoft.com/office/officeart/2005/8/layout/hierarchy2"/>
    <dgm:cxn modelId="{D245F924-F79D-4150-8016-015FCF19B1B4}" type="presParOf" srcId="{29D3C00E-3385-4BD8-859B-643795149A74}" destId="{26BFB928-0C54-4CD0-B287-B4A8F5F55A80}" srcOrd="1" destOrd="0" presId="urn:microsoft.com/office/officeart/2005/8/layout/hierarchy2"/>
    <dgm:cxn modelId="{ADFFF33B-C905-4DA6-BA92-06CEB62D5239}" type="presParOf" srcId="{D51FADCA-A253-4D3C-BE35-2E050E619C9F}" destId="{112683AF-E960-481E-BFFF-3BCC8E2E1862}" srcOrd="8" destOrd="0" presId="urn:microsoft.com/office/officeart/2005/8/layout/hierarchy2"/>
    <dgm:cxn modelId="{5BE3FA14-5C45-4A38-91C6-57651058DD21}" type="presParOf" srcId="{112683AF-E960-481E-BFFF-3BCC8E2E1862}" destId="{D03780D9-FF73-47F8-AFA2-A4EA5BE5FF98}" srcOrd="0" destOrd="0" presId="urn:microsoft.com/office/officeart/2005/8/layout/hierarchy2"/>
    <dgm:cxn modelId="{E09FC6B5-180B-44BC-AEFF-DF1488E4EADF}" type="presParOf" srcId="{D51FADCA-A253-4D3C-BE35-2E050E619C9F}" destId="{1CA0505E-0F88-4683-A308-EA402A227477}" srcOrd="9" destOrd="0" presId="urn:microsoft.com/office/officeart/2005/8/layout/hierarchy2"/>
    <dgm:cxn modelId="{462CA811-8A11-4199-9C61-52EBBA88C9D8}" type="presParOf" srcId="{1CA0505E-0F88-4683-A308-EA402A227477}" destId="{52C8F95C-56A9-4E42-BF77-750F119CB40D}" srcOrd="0" destOrd="0" presId="urn:microsoft.com/office/officeart/2005/8/layout/hierarchy2"/>
    <dgm:cxn modelId="{FBDE7EA9-9485-428B-881A-EAD4404262B5}" type="presParOf" srcId="{1CA0505E-0F88-4683-A308-EA402A227477}" destId="{218153CF-89DF-4C18-8C69-2B409C536E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F4CC869-F633-4CF5-835A-8B752D36771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7436AF-45C3-4ADC-9106-E759804BA74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2. молодые сотрудники этих научных центров, участвующие в работе учебных практикумов, смогут в дальнейшем пополнить ряды штатных преподавателей кафедры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B2A9655-F20C-4D32-BBCC-85886D0EB9A8}" type="parTrans" cxnId="{13802FCC-7924-4998-900B-195EEFA7D277}">
      <dgm:prSet/>
      <dgm:spPr/>
      <dgm:t>
        <a:bodyPr/>
        <a:lstStyle/>
        <a:p>
          <a:endParaRPr lang="ru-RU"/>
        </a:p>
      </dgm:t>
    </dgm:pt>
    <dgm:pt modelId="{C98B6D5B-AE8E-4785-B385-A16AA5414A9D}" type="sibTrans" cxnId="{13802FCC-7924-4998-900B-195EEFA7D277}">
      <dgm:prSet/>
      <dgm:spPr/>
      <dgm:t>
        <a:bodyPr/>
        <a:lstStyle/>
        <a:p>
          <a:endParaRPr lang="ru-RU"/>
        </a:p>
      </dgm:t>
    </dgm:pt>
    <dgm:pt modelId="{5A3B2417-DFCE-4B9C-B4EF-3F645B42C1B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3. кафедра смогла бы на долгую перспективу решить проблему профессионального трудоустройства выпускаемых специалистов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74785C9-E752-40A4-A61E-66C673C3AA37}" type="parTrans" cxnId="{4CD32042-D65C-4041-880C-682B0C4150A7}">
      <dgm:prSet/>
      <dgm:spPr/>
      <dgm:t>
        <a:bodyPr/>
        <a:lstStyle/>
        <a:p>
          <a:endParaRPr lang="ru-RU"/>
        </a:p>
      </dgm:t>
    </dgm:pt>
    <dgm:pt modelId="{290E1A45-A621-41B5-B64A-E842FD5EEB0C}" type="sibTrans" cxnId="{4CD32042-D65C-4041-880C-682B0C4150A7}">
      <dgm:prSet/>
      <dgm:spPr/>
      <dgm:t>
        <a:bodyPr/>
        <a:lstStyle/>
        <a:p>
          <a:endParaRPr lang="ru-RU"/>
        </a:p>
      </dgm:t>
    </dgm:pt>
    <dgm:pt modelId="{F8B218B8-BBCC-4CB4-B23D-377C8154FC7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4. совместное руководство магистерскими работами, совместный выбор тематик исследования позволили бы сотрудникам кафедры «обрести орудия труда» и экспериментальную базу для проведения собственных научных изысканий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BBDD1E0-2208-4E87-9FD9-C546D5C9EDA7}" type="parTrans" cxnId="{8D2CD15B-D00F-461C-BABF-E88BA652316C}">
      <dgm:prSet/>
      <dgm:spPr/>
      <dgm:t>
        <a:bodyPr/>
        <a:lstStyle/>
        <a:p>
          <a:endParaRPr lang="ru-RU"/>
        </a:p>
      </dgm:t>
    </dgm:pt>
    <dgm:pt modelId="{FF02FB2B-249B-4A69-AB04-C12FC06CC11E}" type="sibTrans" cxnId="{8D2CD15B-D00F-461C-BABF-E88BA652316C}">
      <dgm:prSet/>
      <dgm:spPr/>
      <dgm:t>
        <a:bodyPr/>
        <a:lstStyle/>
        <a:p>
          <a:endParaRPr lang="ru-RU"/>
        </a:p>
      </dgm:t>
    </dgm:pt>
    <dgm:pt modelId="{423FEA9A-5124-474B-9158-2F46390484C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1. студенты получат навыки самостоятельной экспериментальной работы в лучших отечественных профилированных научных центрах под патронатом не только преподавателей кафедры, но и других квалифицированных «носителей» профессии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64DA2EB-4F95-4916-A3B7-29769210B29D}" type="sibTrans" cxnId="{B69AD426-52AE-4604-AE31-DCB0D58180AF}">
      <dgm:prSet/>
      <dgm:spPr/>
      <dgm:t>
        <a:bodyPr/>
        <a:lstStyle/>
        <a:p>
          <a:endParaRPr lang="ru-RU"/>
        </a:p>
      </dgm:t>
    </dgm:pt>
    <dgm:pt modelId="{9DDCC088-04C2-469B-B6AC-14C3A9942DC8}" type="parTrans" cxnId="{B69AD426-52AE-4604-AE31-DCB0D58180AF}">
      <dgm:prSet/>
      <dgm:spPr/>
      <dgm:t>
        <a:bodyPr/>
        <a:lstStyle/>
        <a:p>
          <a:endParaRPr lang="ru-RU"/>
        </a:p>
      </dgm:t>
    </dgm:pt>
    <dgm:pt modelId="{9BF5209D-2F08-4EE8-9FE4-7D6F4B676546}" type="pres">
      <dgm:prSet presAssocID="{4F4CC869-F633-4CF5-835A-8B752D36771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0D5B10-ED94-465B-BB30-A8688338574B}" type="pres">
      <dgm:prSet presAssocID="{423FEA9A-5124-474B-9158-2F46390484CC}" presName="circle1" presStyleLbl="node1" presStyleIdx="0" presStyleCnt="4"/>
      <dgm:spPr/>
    </dgm:pt>
    <dgm:pt modelId="{229FED62-5735-4DE3-AB34-189672EE43FB}" type="pres">
      <dgm:prSet presAssocID="{423FEA9A-5124-474B-9158-2F46390484CC}" presName="space" presStyleCnt="0"/>
      <dgm:spPr/>
    </dgm:pt>
    <dgm:pt modelId="{A47CB8F8-9AA9-4763-8743-769448F96F54}" type="pres">
      <dgm:prSet presAssocID="{423FEA9A-5124-474B-9158-2F46390484CC}" presName="rect1" presStyleLbl="alignAcc1" presStyleIdx="0" presStyleCnt="4" custScaleX="116428"/>
      <dgm:spPr/>
      <dgm:t>
        <a:bodyPr/>
        <a:lstStyle/>
        <a:p>
          <a:endParaRPr lang="ru-RU"/>
        </a:p>
      </dgm:t>
    </dgm:pt>
    <dgm:pt modelId="{60B0605E-C2FB-4B6E-ACB9-B0D5F02867B2}" type="pres">
      <dgm:prSet presAssocID="{2A7436AF-45C3-4ADC-9106-E759804BA74E}" presName="vertSpace2" presStyleLbl="node1" presStyleIdx="0" presStyleCnt="4"/>
      <dgm:spPr/>
    </dgm:pt>
    <dgm:pt modelId="{895278DF-D166-4FB9-A886-095C67D722E0}" type="pres">
      <dgm:prSet presAssocID="{2A7436AF-45C3-4ADC-9106-E759804BA74E}" presName="circle2" presStyleLbl="node1" presStyleIdx="1" presStyleCnt="4"/>
      <dgm:spPr/>
    </dgm:pt>
    <dgm:pt modelId="{4B70D385-0A63-43C3-ACFF-63FC39F639EA}" type="pres">
      <dgm:prSet presAssocID="{2A7436AF-45C3-4ADC-9106-E759804BA74E}" presName="rect2" presStyleLbl="alignAcc1" presStyleIdx="1" presStyleCnt="4" custScaleX="116428" custLinFactNeighborX="893" custLinFactNeighborY="-564"/>
      <dgm:spPr/>
      <dgm:t>
        <a:bodyPr/>
        <a:lstStyle/>
        <a:p>
          <a:endParaRPr lang="ru-RU"/>
        </a:p>
      </dgm:t>
    </dgm:pt>
    <dgm:pt modelId="{63884561-3548-4688-91CC-35FDCA24DC97}" type="pres">
      <dgm:prSet presAssocID="{5A3B2417-DFCE-4B9C-B4EF-3F645B42C1BD}" presName="vertSpace3" presStyleLbl="node1" presStyleIdx="1" presStyleCnt="4"/>
      <dgm:spPr/>
    </dgm:pt>
    <dgm:pt modelId="{91FFF783-80A8-4F1B-ACA6-DE4C25E5BE55}" type="pres">
      <dgm:prSet presAssocID="{5A3B2417-DFCE-4B9C-B4EF-3F645B42C1BD}" presName="circle3" presStyleLbl="node1" presStyleIdx="2" presStyleCnt="4"/>
      <dgm:spPr/>
    </dgm:pt>
    <dgm:pt modelId="{9EB48057-6B26-40BD-ADDF-1E26F54102D5}" type="pres">
      <dgm:prSet presAssocID="{5A3B2417-DFCE-4B9C-B4EF-3F645B42C1BD}" presName="rect3" presStyleLbl="alignAcc1" presStyleIdx="2" presStyleCnt="4" custScaleX="116428"/>
      <dgm:spPr/>
      <dgm:t>
        <a:bodyPr/>
        <a:lstStyle/>
        <a:p>
          <a:endParaRPr lang="ru-RU"/>
        </a:p>
      </dgm:t>
    </dgm:pt>
    <dgm:pt modelId="{87D669C5-2A9A-47EB-B5A2-29B0C1F8056F}" type="pres">
      <dgm:prSet presAssocID="{F8B218B8-BBCC-4CB4-B23D-377C8154FC78}" presName="vertSpace4" presStyleLbl="node1" presStyleIdx="2" presStyleCnt="4"/>
      <dgm:spPr/>
    </dgm:pt>
    <dgm:pt modelId="{D1C786EA-0001-4863-A3F9-61D92799B06A}" type="pres">
      <dgm:prSet presAssocID="{F8B218B8-BBCC-4CB4-B23D-377C8154FC78}" presName="circle4" presStyleLbl="node1" presStyleIdx="3" presStyleCnt="4"/>
      <dgm:spPr/>
    </dgm:pt>
    <dgm:pt modelId="{84081029-219B-4181-BEB5-9602D90C854C}" type="pres">
      <dgm:prSet presAssocID="{F8B218B8-BBCC-4CB4-B23D-377C8154FC78}" presName="rect4" presStyleLbl="alignAcc1" presStyleIdx="3" presStyleCnt="4" custScaleX="116428" custScaleY="124996" custLinFactNeighborX="-357" custLinFactNeighborY="16419"/>
      <dgm:spPr/>
      <dgm:t>
        <a:bodyPr/>
        <a:lstStyle/>
        <a:p>
          <a:endParaRPr lang="ru-RU"/>
        </a:p>
      </dgm:t>
    </dgm:pt>
    <dgm:pt modelId="{D24B0783-54C8-4DCD-AABF-B5848BCF25BC}" type="pres">
      <dgm:prSet presAssocID="{423FEA9A-5124-474B-9158-2F46390484C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2E78C-9AE2-4364-9B6D-9A92690DB22E}" type="pres">
      <dgm:prSet presAssocID="{2A7436AF-45C3-4ADC-9106-E759804BA74E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E1EBB-4723-416C-94B7-124AACE39533}" type="pres">
      <dgm:prSet presAssocID="{5A3B2417-DFCE-4B9C-B4EF-3F645B42C1B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AA9C8-5094-4774-8284-E56BC15EF29A}" type="pres">
      <dgm:prSet presAssocID="{F8B218B8-BBCC-4CB4-B23D-377C8154FC7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802FCC-7924-4998-900B-195EEFA7D277}" srcId="{4F4CC869-F633-4CF5-835A-8B752D367712}" destId="{2A7436AF-45C3-4ADC-9106-E759804BA74E}" srcOrd="1" destOrd="0" parTransId="{1B2A9655-F20C-4D32-BBCC-85886D0EB9A8}" sibTransId="{C98B6D5B-AE8E-4785-B385-A16AA5414A9D}"/>
    <dgm:cxn modelId="{41578E50-ED42-4C56-869B-A5B1ABBB3084}" type="presOf" srcId="{5A3B2417-DFCE-4B9C-B4EF-3F645B42C1BD}" destId="{9EB48057-6B26-40BD-ADDF-1E26F54102D5}" srcOrd="0" destOrd="0" presId="urn:microsoft.com/office/officeart/2005/8/layout/target3"/>
    <dgm:cxn modelId="{BEAB8449-2028-4818-84DA-F14B3779264E}" type="presOf" srcId="{F8B218B8-BBCC-4CB4-B23D-377C8154FC78}" destId="{84081029-219B-4181-BEB5-9602D90C854C}" srcOrd="0" destOrd="0" presId="urn:microsoft.com/office/officeart/2005/8/layout/target3"/>
    <dgm:cxn modelId="{8EA03BFE-3F7A-403B-81F7-5CFA8F36857B}" type="presOf" srcId="{5A3B2417-DFCE-4B9C-B4EF-3F645B42C1BD}" destId="{E74E1EBB-4723-416C-94B7-124AACE39533}" srcOrd="1" destOrd="0" presId="urn:microsoft.com/office/officeart/2005/8/layout/target3"/>
    <dgm:cxn modelId="{B69AD426-52AE-4604-AE31-DCB0D58180AF}" srcId="{4F4CC869-F633-4CF5-835A-8B752D367712}" destId="{423FEA9A-5124-474B-9158-2F46390484CC}" srcOrd="0" destOrd="0" parTransId="{9DDCC088-04C2-469B-B6AC-14C3A9942DC8}" sibTransId="{E64DA2EB-4F95-4916-A3B7-29769210B29D}"/>
    <dgm:cxn modelId="{6E55875A-6022-45B3-93C9-D305223B82ED}" type="presOf" srcId="{2A7436AF-45C3-4ADC-9106-E759804BA74E}" destId="{4B70D385-0A63-43C3-ACFF-63FC39F639EA}" srcOrd="0" destOrd="0" presId="urn:microsoft.com/office/officeart/2005/8/layout/target3"/>
    <dgm:cxn modelId="{F230BFDD-9AAC-4CA5-9496-20AD37ED795F}" type="presOf" srcId="{2A7436AF-45C3-4ADC-9106-E759804BA74E}" destId="{F982E78C-9AE2-4364-9B6D-9A92690DB22E}" srcOrd="1" destOrd="0" presId="urn:microsoft.com/office/officeart/2005/8/layout/target3"/>
    <dgm:cxn modelId="{8D2CD15B-D00F-461C-BABF-E88BA652316C}" srcId="{4F4CC869-F633-4CF5-835A-8B752D367712}" destId="{F8B218B8-BBCC-4CB4-B23D-377C8154FC78}" srcOrd="3" destOrd="0" parTransId="{6BBDD1E0-2208-4E87-9FD9-C546D5C9EDA7}" sibTransId="{FF02FB2B-249B-4A69-AB04-C12FC06CC11E}"/>
    <dgm:cxn modelId="{7612344F-5DF1-4762-9781-B7E9A66E70BF}" type="presOf" srcId="{423FEA9A-5124-474B-9158-2F46390484CC}" destId="{D24B0783-54C8-4DCD-AABF-B5848BCF25BC}" srcOrd="1" destOrd="0" presId="urn:microsoft.com/office/officeart/2005/8/layout/target3"/>
    <dgm:cxn modelId="{41510A5D-F9FB-4B6C-A481-C6D6E87CCB58}" type="presOf" srcId="{4F4CC869-F633-4CF5-835A-8B752D367712}" destId="{9BF5209D-2F08-4EE8-9FE4-7D6F4B676546}" srcOrd="0" destOrd="0" presId="urn:microsoft.com/office/officeart/2005/8/layout/target3"/>
    <dgm:cxn modelId="{73CDFC0E-7DEF-4817-8F33-0AA17EB5DA25}" type="presOf" srcId="{423FEA9A-5124-474B-9158-2F46390484CC}" destId="{A47CB8F8-9AA9-4763-8743-769448F96F54}" srcOrd="0" destOrd="0" presId="urn:microsoft.com/office/officeart/2005/8/layout/target3"/>
    <dgm:cxn modelId="{4CD32042-D65C-4041-880C-682B0C4150A7}" srcId="{4F4CC869-F633-4CF5-835A-8B752D367712}" destId="{5A3B2417-DFCE-4B9C-B4EF-3F645B42C1BD}" srcOrd="2" destOrd="0" parTransId="{674785C9-E752-40A4-A61E-66C673C3AA37}" sibTransId="{290E1A45-A621-41B5-B64A-E842FD5EEB0C}"/>
    <dgm:cxn modelId="{11595510-0F85-444A-A902-F1053DDF7C98}" type="presOf" srcId="{F8B218B8-BBCC-4CB4-B23D-377C8154FC78}" destId="{E5BAA9C8-5094-4774-8284-E56BC15EF29A}" srcOrd="1" destOrd="0" presId="urn:microsoft.com/office/officeart/2005/8/layout/target3"/>
    <dgm:cxn modelId="{6465E9C1-DFE9-40AA-9DDE-F3083E8EC09C}" type="presParOf" srcId="{9BF5209D-2F08-4EE8-9FE4-7D6F4B676546}" destId="{0A0D5B10-ED94-465B-BB30-A8688338574B}" srcOrd="0" destOrd="0" presId="urn:microsoft.com/office/officeart/2005/8/layout/target3"/>
    <dgm:cxn modelId="{F14BF86B-8AC9-4252-A436-00386F8DE4F9}" type="presParOf" srcId="{9BF5209D-2F08-4EE8-9FE4-7D6F4B676546}" destId="{229FED62-5735-4DE3-AB34-189672EE43FB}" srcOrd="1" destOrd="0" presId="urn:microsoft.com/office/officeart/2005/8/layout/target3"/>
    <dgm:cxn modelId="{A6EF6B20-70DC-4CC9-A402-D2301B5CADF4}" type="presParOf" srcId="{9BF5209D-2F08-4EE8-9FE4-7D6F4B676546}" destId="{A47CB8F8-9AA9-4763-8743-769448F96F54}" srcOrd="2" destOrd="0" presId="urn:microsoft.com/office/officeart/2005/8/layout/target3"/>
    <dgm:cxn modelId="{B98A1507-EB09-4A21-AE7F-F271374F6169}" type="presParOf" srcId="{9BF5209D-2F08-4EE8-9FE4-7D6F4B676546}" destId="{60B0605E-C2FB-4B6E-ACB9-B0D5F02867B2}" srcOrd="3" destOrd="0" presId="urn:microsoft.com/office/officeart/2005/8/layout/target3"/>
    <dgm:cxn modelId="{0E4D274E-9618-4D7F-B42B-5C6131A80832}" type="presParOf" srcId="{9BF5209D-2F08-4EE8-9FE4-7D6F4B676546}" destId="{895278DF-D166-4FB9-A886-095C67D722E0}" srcOrd="4" destOrd="0" presId="urn:microsoft.com/office/officeart/2005/8/layout/target3"/>
    <dgm:cxn modelId="{EAB8E00B-74A4-467E-A4FF-8D67A0E0D978}" type="presParOf" srcId="{9BF5209D-2F08-4EE8-9FE4-7D6F4B676546}" destId="{4B70D385-0A63-43C3-ACFF-63FC39F639EA}" srcOrd="5" destOrd="0" presId="urn:microsoft.com/office/officeart/2005/8/layout/target3"/>
    <dgm:cxn modelId="{B4142C36-1AD4-4681-8812-94053FE9F196}" type="presParOf" srcId="{9BF5209D-2F08-4EE8-9FE4-7D6F4B676546}" destId="{63884561-3548-4688-91CC-35FDCA24DC97}" srcOrd="6" destOrd="0" presId="urn:microsoft.com/office/officeart/2005/8/layout/target3"/>
    <dgm:cxn modelId="{2CE2FCB4-7A93-47F2-AF80-F9A9AD8E232E}" type="presParOf" srcId="{9BF5209D-2F08-4EE8-9FE4-7D6F4B676546}" destId="{91FFF783-80A8-4F1B-ACA6-DE4C25E5BE55}" srcOrd="7" destOrd="0" presId="urn:microsoft.com/office/officeart/2005/8/layout/target3"/>
    <dgm:cxn modelId="{9C8CE755-F454-43B9-A3C5-8EA8DF4FEE96}" type="presParOf" srcId="{9BF5209D-2F08-4EE8-9FE4-7D6F4B676546}" destId="{9EB48057-6B26-40BD-ADDF-1E26F54102D5}" srcOrd="8" destOrd="0" presId="urn:microsoft.com/office/officeart/2005/8/layout/target3"/>
    <dgm:cxn modelId="{868F5C40-5B8F-48DB-9F05-7B13C190C7D7}" type="presParOf" srcId="{9BF5209D-2F08-4EE8-9FE4-7D6F4B676546}" destId="{87D669C5-2A9A-47EB-B5A2-29B0C1F8056F}" srcOrd="9" destOrd="0" presId="urn:microsoft.com/office/officeart/2005/8/layout/target3"/>
    <dgm:cxn modelId="{376694F6-BB86-4AB4-AC56-990050B5CD98}" type="presParOf" srcId="{9BF5209D-2F08-4EE8-9FE4-7D6F4B676546}" destId="{D1C786EA-0001-4863-A3F9-61D92799B06A}" srcOrd="10" destOrd="0" presId="urn:microsoft.com/office/officeart/2005/8/layout/target3"/>
    <dgm:cxn modelId="{766BAA3B-B498-410D-A6CE-EEEB20C5F875}" type="presParOf" srcId="{9BF5209D-2F08-4EE8-9FE4-7D6F4B676546}" destId="{84081029-219B-4181-BEB5-9602D90C854C}" srcOrd="11" destOrd="0" presId="urn:microsoft.com/office/officeart/2005/8/layout/target3"/>
    <dgm:cxn modelId="{9F2DE3BC-0BC9-40F4-9C14-E09B17ED3BD4}" type="presParOf" srcId="{9BF5209D-2F08-4EE8-9FE4-7D6F4B676546}" destId="{D24B0783-54C8-4DCD-AABF-B5848BCF25BC}" srcOrd="12" destOrd="0" presId="urn:microsoft.com/office/officeart/2005/8/layout/target3"/>
    <dgm:cxn modelId="{6B5E20A5-29FA-4A2D-B6B9-4F1638FCB48A}" type="presParOf" srcId="{9BF5209D-2F08-4EE8-9FE4-7D6F4B676546}" destId="{F982E78C-9AE2-4364-9B6D-9A92690DB22E}" srcOrd="13" destOrd="0" presId="urn:microsoft.com/office/officeart/2005/8/layout/target3"/>
    <dgm:cxn modelId="{FA4BB2D4-4BCF-4FC8-8A01-025E3CE61CB8}" type="presParOf" srcId="{9BF5209D-2F08-4EE8-9FE4-7D6F4B676546}" destId="{E74E1EBB-4723-416C-94B7-124AACE39533}" srcOrd="14" destOrd="0" presId="urn:microsoft.com/office/officeart/2005/8/layout/target3"/>
    <dgm:cxn modelId="{36BAC55C-BDEE-4C8F-BABD-CF2F70D2D518}" type="presParOf" srcId="{9BF5209D-2F08-4EE8-9FE4-7D6F4B676546}" destId="{E5BAA9C8-5094-4774-8284-E56BC15EF29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F80BFA-3B2F-43A2-911D-680B084B5C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9D9E1E-385D-4AD1-B89B-7C13176B3C0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F26473-94F2-4BA3-AFB0-2861AC86ABE8}" type="parTrans" cxnId="{7085F863-96D6-44DD-BADF-182400BCEF11}">
      <dgm:prSet/>
      <dgm:spPr/>
      <dgm:t>
        <a:bodyPr/>
        <a:lstStyle/>
        <a:p>
          <a:endParaRPr lang="ru-RU"/>
        </a:p>
      </dgm:t>
    </dgm:pt>
    <dgm:pt modelId="{D4A8980D-C78F-4614-A092-4B56DC2CB21A}" type="sibTrans" cxnId="{7085F863-96D6-44DD-BADF-182400BCEF11}">
      <dgm:prSet/>
      <dgm:spPr/>
      <dgm:t>
        <a:bodyPr/>
        <a:lstStyle/>
        <a:p>
          <a:endParaRPr lang="ru-RU"/>
        </a:p>
      </dgm:t>
    </dgm:pt>
    <dgm:pt modelId="{34D6FDB5-473B-4D25-8B89-4406EFEBCA0C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1977-1982 гг., химический факультет ЛГУ им. А.А. Жданова;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1A40232-D571-4ADA-BBF6-41C820FA439A}" type="parTrans" cxnId="{C065EB59-5566-4CEB-AEFC-1BFDE8E80413}">
      <dgm:prSet/>
      <dgm:spPr/>
      <dgm:t>
        <a:bodyPr/>
        <a:lstStyle/>
        <a:p>
          <a:endParaRPr lang="ru-RU"/>
        </a:p>
      </dgm:t>
    </dgm:pt>
    <dgm:pt modelId="{4CD74362-A31B-41CC-B7EB-62DF81D8BD2C}" type="sibTrans" cxnId="{C065EB59-5566-4CEB-AEFC-1BFDE8E80413}">
      <dgm:prSet/>
      <dgm:spPr/>
      <dgm:t>
        <a:bodyPr/>
        <a:lstStyle/>
        <a:p>
          <a:endParaRPr lang="ru-RU"/>
        </a:p>
      </dgm:t>
    </dgm:pt>
    <dgm:pt modelId="{84A41FDC-12E3-4F20-9347-30863C117558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1990 г., к.х.н., СПбГУ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8286B75-7CFD-4CC7-80D5-A652EEC3D49E}" type="parTrans" cxnId="{AA8B6E6C-C25D-4DC8-83CB-75FA596029E4}">
      <dgm:prSet/>
      <dgm:spPr/>
      <dgm:t>
        <a:bodyPr/>
        <a:lstStyle/>
        <a:p>
          <a:endParaRPr lang="ru-RU"/>
        </a:p>
      </dgm:t>
    </dgm:pt>
    <dgm:pt modelId="{BE5BD424-C5ED-40F4-B90C-E517BC9144D4}" type="sibTrans" cxnId="{AA8B6E6C-C25D-4DC8-83CB-75FA596029E4}">
      <dgm:prSet/>
      <dgm:spPr/>
      <dgm:t>
        <a:bodyPr/>
        <a:lstStyle/>
        <a:p>
          <a:endParaRPr lang="ru-RU"/>
        </a:p>
      </dgm:t>
    </dgm:pt>
    <dgm:pt modelId="{720F59B7-D853-4790-A570-35BD8912D0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Послужной список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8616BB-1860-41E9-A013-5D5C679D04EF}" type="parTrans" cxnId="{1EBAC2D6-BEA6-4CB6-8DF0-C3C1434F942D}">
      <dgm:prSet/>
      <dgm:spPr/>
      <dgm:t>
        <a:bodyPr/>
        <a:lstStyle/>
        <a:p>
          <a:endParaRPr lang="ru-RU"/>
        </a:p>
      </dgm:t>
    </dgm:pt>
    <dgm:pt modelId="{2823A467-A47D-4614-838B-2C779ED7FF55}" type="sibTrans" cxnId="{1EBAC2D6-BEA6-4CB6-8DF0-C3C1434F942D}">
      <dgm:prSet/>
      <dgm:spPr/>
      <dgm:t>
        <a:bodyPr/>
        <a:lstStyle/>
        <a:p>
          <a:endParaRPr lang="ru-RU"/>
        </a:p>
      </dgm:t>
    </dgm:pt>
    <dgm:pt modelId="{47B3D214-6EA1-4103-B0C6-1904C41DFB9D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1982-1984 гг., ВНИИ «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Механобр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3743C9-24BC-434D-AF59-B776FFA266DA}" type="parTrans" cxnId="{86D93754-A733-421E-B801-CBDD897210FC}">
      <dgm:prSet/>
      <dgm:spPr/>
      <dgm:t>
        <a:bodyPr/>
        <a:lstStyle/>
        <a:p>
          <a:endParaRPr lang="ru-RU"/>
        </a:p>
      </dgm:t>
    </dgm:pt>
    <dgm:pt modelId="{A36A506F-25B4-48FA-BDC7-CD6450CBCE89}" type="sibTrans" cxnId="{86D93754-A733-421E-B801-CBDD897210FC}">
      <dgm:prSet/>
      <dgm:spPr/>
      <dgm:t>
        <a:bodyPr/>
        <a:lstStyle/>
        <a:p>
          <a:endParaRPr lang="ru-RU"/>
        </a:p>
      </dgm:t>
    </dgm:pt>
    <dgm:pt modelId="{29A37C9D-ED9C-4237-9A08-335A13B88F46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1984-2011 гг., ЛГУ/СПбГУ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A3A3A8F-0D43-4049-B488-0D560AA32E46}" type="parTrans" cxnId="{B8D46C1F-7E78-4824-8CE3-33409C08C942}">
      <dgm:prSet/>
      <dgm:spPr/>
      <dgm:t>
        <a:bodyPr/>
        <a:lstStyle/>
        <a:p>
          <a:endParaRPr lang="ru-RU"/>
        </a:p>
      </dgm:t>
    </dgm:pt>
    <dgm:pt modelId="{3014C64E-6FAA-4088-8562-BF30D786B228}" type="sibTrans" cxnId="{B8D46C1F-7E78-4824-8CE3-33409C08C942}">
      <dgm:prSet/>
      <dgm:spPr/>
      <dgm:t>
        <a:bodyPr/>
        <a:lstStyle/>
        <a:p>
          <a:endParaRPr lang="ru-RU"/>
        </a:p>
      </dgm:t>
    </dgm:pt>
    <dgm:pt modelId="{2C0F0BA0-CCC6-4630-BF08-A1B389D3290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Области научных интересов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373D3B-F9BB-4005-9CA8-349D1C72EF1A}" type="parTrans" cxnId="{F282EC19-5A94-40C3-ADCC-F92C3B323054}">
      <dgm:prSet/>
      <dgm:spPr/>
      <dgm:t>
        <a:bodyPr/>
        <a:lstStyle/>
        <a:p>
          <a:endParaRPr lang="ru-RU"/>
        </a:p>
      </dgm:t>
    </dgm:pt>
    <dgm:pt modelId="{017E84CE-7049-420D-85B4-386047DAF38D}" type="sibTrans" cxnId="{F282EC19-5A94-40C3-ADCC-F92C3B323054}">
      <dgm:prSet/>
      <dgm:spPr/>
      <dgm:t>
        <a:bodyPr/>
        <a:lstStyle/>
        <a:p>
          <a:endParaRPr lang="ru-RU"/>
        </a:p>
      </dgm:t>
    </dgm:pt>
    <dgm:pt modelId="{114D06F5-40E1-4837-BBBD-0A8D75457EC9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химия «горячих» атомов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F75036D-1255-4C69-909A-A2B666792B23}" type="parTrans" cxnId="{802E04DF-6954-4095-B92E-F9FFA4803D60}">
      <dgm:prSet/>
      <dgm:spPr/>
      <dgm:t>
        <a:bodyPr/>
        <a:lstStyle/>
        <a:p>
          <a:endParaRPr lang="ru-RU"/>
        </a:p>
      </dgm:t>
    </dgm:pt>
    <dgm:pt modelId="{A0B47C99-1AC9-4B9A-A064-39113B1CD591}" type="sibTrans" cxnId="{802E04DF-6954-4095-B92E-F9FFA4803D60}">
      <dgm:prSet/>
      <dgm:spPr/>
      <dgm:t>
        <a:bodyPr/>
        <a:lstStyle/>
        <a:p>
          <a:endParaRPr lang="ru-RU"/>
        </a:p>
      </dgm:t>
    </dgm:pt>
    <dgm:pt modelId="{7DF67BCB-9CF8-4269-9D6C-85DB5D4D814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радиохимия твердого тела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B1A6BC9-685F-424A-8EFB-50CCC8B43817}" type="parTrans" cxnId="{C27293C8-FB38-4511-A217-B9509F7BDDFE}">
      <dgm:prSet/>
      <dgm:spPr/>
      <dgm:t>
        <a:bodyPr/>
        <a:lstStyle/>
        <a:p>
          <a:endParaRPr lang="ru-RU"/>
        </a:p>
      </dgm:t>
    </dgm:pt>
    <dgm:pt modelId="{CE730B88-B48A-4F5B-AF6E-9E510BD108F1}" type="sibTrans" cxnId="{C27293C8-FB38-4511-A217-B9509F7BDDFE}">
      <dgm:prSet/>
      <dgm:spPr/>
      <dgm:t>
        <a:bodyPr/>
        <a:lstStyle/>
        <a:p>
          <a:endParaRPr lang="ru-RU"/>
        </a:p>
      </dgm:t>
    </dgm:pt>
    <dgm:pt modelId="{D0984907-C87D-41A5-939B-6DD52D46FD84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2010 г., д.х.н., СПбГУ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732E209-9DBE-4D4A-8E08-AEA70DCF27AC}" type="parTrans" cxnId="{A5F5BAB7-C591-447B-BB5E-6ACF567A4B4C}">
      <dgm:prSet/>
      <dgm:spPr/>
      <dgm:t>
        <a:bodyPr/>
        <a:lstStyle/>
        <a:p>
          <a:endParaRPr lang="ru-RU"/>
        </a:p>
      </dgm:t>
    </dgm:pt>
    <dgm:pt modelId="{8A81C251-E6CA-47A0-AE90-1E16382ABCA9}" type="sibTrans" cxnId="{A5F5BAB7-C591-447B-BB5E-6ACF567A4B4C}">
      <dgm:prSet/>
      <dgm:spPr/>
      <dgm:t>
        <a:bodyPr/>
        <a:lstStyle/>
        <a:p>
          <a:endParaRPr lang="ru-RU"/>
        </a:p>
      </dgm:t>
    </dgm:pt>
    <dgm:pt modelId="{770ADE6F-2F8F-4151-BEC6-D0974777D9C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2011 г. и по настоящее время, Радиевый институт им. В.Г.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Хлопина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(СПбГУ – совместитель).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AB022EF-8622-42B3-9982-F08E3C4AC1A6}" type="parTrans" cxnId="{90A7500C-B158-4DFF-8991-0FC9DE93536B}">
      <dgm:prSet/>
      <dgm:spPr/>
      <dgm:t>
        <a:bodyPr/>
        <a:lstStyle/>
        <a:p>
          <a:endParaRPr lang="ru-RU"/>
        </a:p>
      </dgm:t>
    </dgm:pt>
    <dgm:pt modelId="{943D2D9B-796A-4D5B-9F59-E303D131F630}" type="sibTrans" cxnId="{90A7500C-B158-4DFF-8991-0FC9DE93536B}">
      <dgm:prSet/>
      <dgm:spPr/>
      <dgm:t>
        <a:bodyPr/>
        <a:lstStyle/>
        <a:p>
          <a:endParaRPr lang="ru-RU"/>
        </a:p>
      </dgm:t>
    </dgm:pt>
    <dgm:pt modelId="{7A5FD44A-8084-461C-BE11-F62412649E7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ядерная (в т.ч.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мессбауэровская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) спектроскопия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3FF58-2D7E-4200-A95F-9CEEEFFF8789}" type="parTrans" cxnId="{F8B52BE6-B3F8-4CD5-B829-DAB8A6CC176F}">
      <dgm:prSet/>
      <dgm:spPr/>
      <dgm:t>
        <a:bodyPr/>
        <a:lstStyle/>
        <a:p>
          <a:endParaRPr lang="ru-RU"/>
        </a:p>
      </dgm:t>
    </dgm:pt>
    <dgm:pt modelId="{466F0C31-B53E-46FD-8D31-1850B2F483F8}" type="sibTrans" cxnId="{F8B52BE6-B3F8-4CD5-B829-DAB8A6CC176F}">
      <dgm:prSet/>
      <dgm:spPr/>
      <dgm:t>
        <a:bodyPr/>
        <a:lstStyle/>
        <a:p>
          <a:endParaRPr lang="ru-RU"/>
        </a:p>
      </dgm:t>
    </dgm:pt>
    <dgm:pt modelId="{E79C6F84-67D6-43FC-9F0D-F8AF81725FDB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прикладная радиохимия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5444FCE-E59B-49DF-8DD3-9B561D512C18}" type="parTrans" cxnId="{4EB52CA6-752C-49BC-B8BD-892C1AA1A0B0}">
      <dgm:prSet/>
      <dgm:spPr/>
      <dgm:t>
        <a:bodyPr/>
        <a:lstStyle/>
        <a:p>
          <a:endParaRPr lang="ru-RU"/>
        </a:p>
      </dgm:t>
    </dgm:pt>
    <dgm:pt modelId="{BD82D99D-316E-40F8-9272-91015FBB83B9}" type="sibTrans" cxnId="{4EB52CA6-752C-49BC-B8BD-892C1AA1A0B0}">
      <dgm:prSet/>
      <dgm:spPr/>
      <dgm:t>
        <a:bodyPr/>
        <a:lstStyle/>
        <a:p>
          <a:endParaRPr lang="ru-RU"/>
        </a:p>
      </dgm:t>
    </dgm:pt>
    <dgm:pt modelId="{4294C4FB-C6C6-4822-894B-E9FE87A2016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ядерная медицина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97A752F-B1B2-41B5-AFD0-2BB146BF1E07}" type="parTrans" cxnId="{58654C3D-F485-4326-A767-7D2C8447399A}">
      <dgm:prSet/>
      <dgm:spPr/>
      <dgm:t>
        <a:bodyPr/>
        <a:lstStyle/>
        <a:p>
          <a:endParaRPr lang="ru-RU"/>
        </a:p>
      </dgm:t>
    </dgm:pt>
    <dgm:pt modelId="{D6654347-0518-4204-B512-E0623B6E9279}" type="sibTrans" cxnId="{58654C3D-F485-4326-A767-7D2C8447399A}">
      <dgm:prSet/>
      <dgm:spPr/>
      <dgm:t>
        <a:bodyPr/>
        <a:lstStyle/>
        <a:p>
          <a:endParaRPr lang="ru-RU"/>
        </a:p>
      </dgm:t>
    </dgm:pt>
    <dgm:pt modelId="{2B5B2C96-77FC-4FE1-8C0F-75843C600446}" type="pres">
      <dgm:prSet presAssocID="{CBF80BFA-3B2F-43A2-911D-680B084B5C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CF0E2-8D0A-4C7A-8F61-E20FBD58C2AC}" type="pres">
      <dgm:prSet presAssocID="{E79D9E1E-385D-4AD1-B89B-7C13176B3C03}" presName="linNode" presStyleCnt="0"/>
      <dgm:spPr/>
    </dgm:pt>
    <dgm:pt modelId="{7EFA0426-3799-439C-B07B-3FB46CC17B5A}" type="pres">
      <dgm:prSet presAssocID="{E79D9E1E-385D-4AD1-B89B-7C13176B3C03}" presName="parentText" presStyleLbl="node1" presStyleIdx="0" presStyleCnt="3" custScaleX="90011" custScaleY="773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3AFED-E86F-45EB-BB98-2001B6C3D08C}" type="pres">
      <dgm:prSet presAssocID="{E79D9E1E-385D-4AD1-B89B-7C13176B3C0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7A87C-AB24-4D1C-A668-87D35C862B17}" type="pres">
      <dgm:prSet presAssocID="{D4A8980D-C78F-4614-A092-4B56DC2CB21A}" presName="sp" presStyleCnt="0"/>
      <dgm:spPr/>
    </dgm:pt>
    <dgm:pt modelId="{71AFDE4B-DBFE-4C98-A8CF-BC4592C0AFA0}" type="pres">
      <dgm:prSet presAssocID="{720F59B7-D853-4790-A570-35BD8912D0DB}" presName="linNode" presStyleCnt="0"/>
      <dgm:spPr/>
    </dgm:pt>
    <dgm:pt modelId="{72DED555-FFF9-497B-80AE-487EE2F339A4}" type="pres">
      <dgm:prSet presAssocID="{720F59B7-D853-4790-A570-35BD8912D0DB}" presName="parentText" presStyleLbl="node1" presStyleIdx="1" presStyleCnt="3" custScaleX="900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9DD3-6832-471B-B0D8-C439994F1693}" type="pres">
      <dgm:prSet presAssocID="{720F59B7-D853-4790-A570-35BD8912D0D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41BED-8783-421B-8514-722E9A047783}" type="pres">
      <dgm:prSet presAssocID="{2823A467-A47D-4614-838B-2C779ED7FF55}" presName="sp" presStyleCnt="0"/>
      <dgm:spPr/>
    </dgm:pt>
    <dgm:pt modelId="{23791423-0798-462E-9FEE-FB2004F46B9A}" type="pres">
      <dgm:prSet presAssocID="{2C0F0BA0-CCC6-4630-BF08-A1B389D3290D}" presName="linNode" presStyleCnt="0"/>
      <dgm:spPr/>
    </dgm:pt>
    <dgm:pt modelId="{ABA7FF33-BB2C-404F-9B93-6FB34869BB96}" type="pres">
      <dgm:prSet presAssocID="{2C0F0BA0-CCC6-4630-BF08-A1B389D3290D}" presName="parentText" presStyleLbl="node1" presStyleIdx="2" presStyleCnt="3" custScaleX="900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1C8FA-1BA7-4098-8E88-0341CA0DF2B9}" type="pres">
      <dgm:prSet presAssocID="{2C0F0BA0-CCC6-4630-BF08-A1B389D3290D}" presName="descendantText" presStyleLbl="alignAccFollowNode1" presStyleIdx="2" presStyleCnt="3" custScaleY="132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85F863-96D6-44DD-BADF-182400BCEF11}" srcId="{CBF80BFA-3B2F-43A2-911D-680B084B5CB6}" destId="{E79D9E1E-385D-4AD1-B89B-7C13176B3C03}" srcOrd="0" destOrd="0" parTransId="{40F26473-94F2-4BA3-AFB0-2861AC86ABE8}" sibTransId="{D4A8980D-C78F-4614-A092-4B56DC2CB21A}"/>
    <dgm:cxn modelId="{86D93754-A733-421E-B801-CBDD897210FC}" srcId="{720F59B7-D853-4790-A570-35BD8912D0DB}" destId="{47B3D214-6EA1-4103-B0C6-1904C41DFB9D}" srcOrd="0" destOrd="0" parTransId="{9D3743C9-24BC-434D-AF59-B776FFA266DA}" sibTransId="{A36A506F-25B4-48FA-BDC7-CD6450CBCE89}"/>
    <dgm:cxn modelId="{B5A9C395-3133-48B8-A689-064B475BCF4B}" type="presOf" srcId="{34D6FDB5-473B-4D25-8B89-4406EFEBCA0C}" destId="{E963AFED-E86F-45EB-BB98-2001B6C3D08C}" srcOrd="0" destOrd="0" presId="urn:microsoft.com/office/officeart/2005/8/layout/vList5"/>
    <dgm:cxn modelId="{E5AA674F-8E77-40CD-9191-81CAB7DA0836}" type="presOf" srcId="{D0984907-C87D-41A5-939B-6DD52D46FD84}" destId="{E963AFED-E86F-45EB-BB98-2001B6C3D08C}" srcOrd="0" destOrd="2" presId="urn:microsoft.com/office/officeart/2005/8/layout/vList5"/>
    <dgm:cxn modelId="{A7E46797-55B4-496A-B6AB-E3976D81EDF2}" type="presOf" srcId="{7DF67BCB-9CF8-4269-9D6C-85DB5D4D8142}" destId="{5111C8FA-1BA7-4098-8E88-0341CA0DF2B9}" srcOrd="0" destOrd="1" presId="urn:microsoft.com/office/officeart/2005/8/layout/vList5"/>
    <dgm:cxn modelId="{C933CD0B-8B74-4C3D-9115-384AD6C70E36}" type="presOf" srcId="{84A41FDC-12E3-4F20-9347-30863C117558}" destId="{E963AFED-E86F-45EB-BB98-2001B6C3D08C}" srcOrd="0" destOrd="1" presId="urn:microsoft.com/office/officeart/2005/8/layout/vList5"/>
    <dgm:cxn modelId="{3C516567-CDE7-4778-AA04-7571EF4043A7}" type="presOf" srcId="{CBF80BFA-3B2F-43A2-911D-680B084B5CB6}" destId="{2B5B2C96-77FC-4FE1-8C0F-75843C600446}" srcOrd="0" destOrd="0" presId="urn:microsoft.com/office/officeart/2005/8/layout/vList5"/>
    <dgm:cxn modelId="{FAA608EE-98D8-486E-8FEF-103310742700}" type="presOf" srcId="{2C0F0BA0-CCC6-4630-BF08-A1B389D3290D}" destId="{ABA7FF33-BB2C-404F-9B93-6FB34869BB96}" srcOrd="0" destOrd="0" presId="urn:microsoft.com/office/officeart/2005/8/layout/vList5"/>
    <dgm:cxn modelId="{064E2476-6E43-4C8F-8674-115F51AF3131}" type="presOf" srcId="{47B3D214-6EA1-4103-B0C6-1904C41DFB9D}" destId="{DA389DD3-6832-471B-B0D8-C439994F1693}" srcOrd="0" destOrd="0" presId="urn:microsoft.com/office/officeart/2005/8/layout/vList5"/>
    <dgm:cxn modelId="{702B5647-46B1-4A5F-B728-CD097064CC0F}" type="presOf" srcId="{4294C4FB-C6C6-4822-894B-E9FE87A20162}" destId="{5111C8FA-1BA7-4098-8E88-0341CA0DF2B9}" srcOrd="0" destOrd="4" presId="urn:microsoft.com/office/officeart/2005/8/layout/vList5"/>
    <dgm:cxn modelId="{90A7500C-B158-4DFF-8991-0FC9DE93536B}" srcId="{720F59B7-D853-4790-A570-35BD8912D0DB}" destId="{770ADE6F-2F8F-4151-BEC6-D0974777D9C2}" srcOrd="2" destOrd="0" parTransId="{9AB022EF-8622-42B3-9982-F08E3C4AC1A6}" sibTransId="{943D2D9B-796A-4D5B-9F59-E303D131F630}"/>
    <dgm:cxn modelId="{3599C8C0-CC14-48DC-A020-CE7DD9720C35}" type="presOf" srcId="{770ADE6F-2F8F-4151-BEC6-D0974777D9C2}" destId="{DA389DD3-6832-471B-B0D8-C439994F1693}" srcOrd="0" destOrd="2" presId="urn:microsoft.com/office/officeart/2005/8/layout/vList5"/>
    <dgm:cxn modelId="{F8B52BE6-B3F8-4CD5-B829-DAB8A6CC176F}" srcId="{2C0F0BA0-CCC6-4630-BF08-A1B389D3290D}" destId="{7A5FD44A-8084-461C-BE11-F62412649E72}" srcOrd="2" destOrd="0" parTransId="{1D63FF58-2D7E-4200-A95F-9CEEEFFF8789}" sibTransId="{466F0C31-B53E-46FD-8D31-1850B2F483F8}"/>
    <dgm:cxn modelId="{C4591C79-672C-4BF6-A3D1-7C9067FC2184}" type="presOf" srcId="{E79D9E1E-385D-4AD1-B89B-7C13176B3C03}" destId="{7EFA0426-3799-439C-B07B-3FB46CC17B5A}" srcOrd="0" destOrd="0" presId="urn:microsoft.com/office/officeart/2005/8/layout/vList5"/>
    <dgm:cxn modelId="{C27293C8-FB38-4511-A217-B9509F7BDDFE}" srcId="{2C0F0BA0-CCC6-4630-BF08-A1B389D3290D}" destId="{7DF67BCB-9CF8-4269-9D6C-85DB5D4D8142}" srcOrd="1" destOrd="0" parTransId="{DB1A6BC9-685F-424A-8EFB-50CCC8B43817}" sibTransId="{CE730B88-B48A-4F5B-AF6E-9E510BD108F1}"/>
    <dgm:cxn modelId="{802E04DF-6954-4095-B92E-F9FFA4803D60}" srcId="{2C0F0BA0-CCC6-4630-BF08-A1B389D3290D}" destId="{114D06F5-40E1-4837-BBBD-0A8D75457EC9}" srcOrd="0" destOrd="0" parTransId="{0F75036D-1255-4C69-909A-A2B666792B23}" sibTransId="{A0B47C99-1AC9-4B9A-A064-39113B1CD591}"/>
    <dgm:cxn modelId="{8B05D229-9E1D-41E3-8168-294EAC5765A4}" type="presOf" srcId="{114D06F5-40E1-4837-BBBD-0A8D75457EC9}" destId="{5111C8FA-1BA7-4098-8E88-0341CA0DF2B9}" srcOrd="0" destOrd="0" presId="urn:microsoft.com/office/officeart/2005/8/layout/vList5"/>
    <dgm:cxn modelId="{4EB52CA6-752C-49BC-B8BD-892C1AA1A0B0}" srcId="{2C0F0BA0-CCC6-4630-BF08-A1B389D3290D}" destId="{E79C6F84-67D6-43FC-9F0D-F8AF81725FDB}" srcOrd="3" destOrd="0" parTransId="{A5444FCE-E59B-49DF-8DD3-9B561D512C18}" sibTransId="{BD82D99D-316E-40F8-9272-91015FBB83B9}"/>
    <dgm:cxn modelId="{F282EC19-5A94-40C3-ADCC-F92C3B323054}" srcId="{CBF80BFA-3B2F-43A2-911D-680B084B5CB6}" destId="{2C0F0BA0-CCC6-4630-BF08-A1B389D3290D}" srcOrd="2" destOrd="0" parTransId="{17373D3B-F9BB-4005-9CA8-349D1C72EF1A}" sibTransId="{017E84CE-7049-420D-85B4-386047DAF38D}"/>
    <dgm:cxn modelId="{58654C3D-F485-4326-A767-7D2C8447399A}" srcId="{2C0F0BA0-CCC6-4630-BF08-A1B389D3290D}" destId="{4294C4FB-C6C6-4822-894B-E9FE87A20162}" srcOrd="4" destOrd="0" parTransId="{B97A752F-B1B2-41B5-AFD0-2BB146BF1E07}" sibTransId="{D6654347-0518-4204-B512-E0623B6E9279}"/>
    <dgm:cxn modelId="{C065EB59-5566-4CEB-AEFC-1BFDE8E80413}" srcId="{E79D9E1E-385D-4AD1-B89B-7C13176B3C03}" destId="{34D6FDB5-473B-4D25-8B89-4406EFEBCA0C}" srcOrd="0" destOrd="0" parTransId="{F1A40232-D571-4ADA-BBF6-41C820FA439A}" sibTransId="{4CD74362-A31B-41CC-B7EB-62DF81D8BD2C}"/>
    <dgm:cxn modelId="{A5F5BAB7-C591-447B-BB5E-6ACF567A4B4C}" srcId="{E79D9E1E-385D-4AD1-B89B-7C13176B3C03}" destId="{D0984907-C87D-41A5-939B-6DD52D46FD84}" srcOrd="2" destOrd="0" parTransId="{B732E209-9DBE-4D4A-8E08-AEA70DCF27AC}" sibTransId="{8A81C251-E6CA-47A0-AE90-1E16382ABCA9}"/>
    <dgm:cxn modelId="{AA8B6E6C-C25D-4DC8-83CB-75FA596029E4}" srcId="{E79D9E1E-385D-4AD1-B89B-7C13176B3C03}" destId="{84A41FDC-12E3-4F20-9347-30863C117558}" srcOrd="1" destOrd="0" parTransId="{58286B75-7CFD-4CC7-80D5-A652EEC3D49E}" sibTransId="{BE5BD424-C5ED-40F4-B90C-E517BC9144D4}"/>
    <dgm:cxn modelId="{848A1D44-B225-4BFB-BBD2-5C1F4106465F}" type="presOf" srcId="{7A5FD44A-8084-461C-BE11-F62412649E72}" destId="{5111C8FA-1BA7-4098-8E88-0341CA0DF2B9}" srcOrd="0" destOrd="2" presId="urn:microsoft.com/office/officeart/2005/8/layout/vList5"/>
    <dgm:cxn modelId="{85657741-F2CA-4AEF-9A16-C5D3AF3A7FE9}" type="presOf" srcId="{E79C6F84-67D6-43FC-9F0D-F8AF81725FDB}" destId="{5111C8FA-1BA7-4098-8E88-0341CA0DF2B9}" srcOrd="0" destOrd="3" presId="urn:microsoft.com/office/officeart/2005/8/layout/vList5"/>
    <dgm:cxn modelId="{8D359509-FB62-4B18-9AF2-973C35EEDB3F}" type="presOf" srcId="{720F59B7-D853-4790-A570-35BD8912D0DB}" destId="{72DED555-FFF9-497B-80AE-487EE2F339A4}" srcOrd="0" destOrd="0" presId="urn:microsoft.com/office/officeart/2005/8/layout/vList5"/>
    <dgm:cxn modelId="{1EBAC2D6-BEA6-4CB6-8DF0-C3C1434F942D}" srcId="{CBF80BFA-3B2F-43A2-911D-680B084B5CB6}" destId="{720F59B7-D853-4790-A570-35BD8912D0DB}" srcOrd="1" destOrd="0" parTransId="{618616BB-1860-41E9-A013-5D5C679D04EF}" sibTransId="{2823A467-A47D-4614-838B-2C779ED7FF55}"/>
    <dgm:cxn modelId="{3198E228-4BAF-4A7A-8B41-B9C47372F3C2}" type="presOf" srcId="{29A37C9D-ED9C-4237-9A08-335A13B88F46}" destId="{DA389DD3-6832-471B-B0D8-C439994F1693}" srcOrd="0" destOrd="1" presId="urn:microsoft.com/office/officeart/2005/8/layout/vList5"/>
    <dgm:cxn modelId="{B8D46C1F-7E78-4824-8CE3-33409C08C942}" srcId="{720F59B7-D853-4790-A570-35BD8912D0DB}" destId="{29A37C9D-ED9C-4237-9A08-335A13B88F46}" srcOrd="1" destOrd="0" parTransId="{DA3A3A8F-0D43-4049-B488-0D560AA32E46}" sibTransId="{3014C64E-6FAA-4088-8562-BF30D786B228}"/>
    <dgm:cxn modelId="{F40CEA32-ACCC-4F1B-85C7-F7E7669F158B}" type="presParOf" srcId="{2B5B2C96-77FC-4FE1-8C0F-75843C600446}" destId="{953CF0E2-8D0A-4C7A-8F61-E20FBD58C2AC}" srcOrd="0" destOrd="0" presId="urn:microsoft.com/office/officeart/2005/8/layout/vList5"/>
    <dgm:cxn modelId="{3EFB5F4F-8DDD-4FFA-86CC-146C06B5FDA0}" type="presParOf" srcId="{953CF0E2-8D0A-4C7A-8F61-E20FBD58C2AC}" destId="{7EFA0426-3799-439C-B07B-3FB46CC17B5A}" srcOrd="0" destOrd="0" presId="urn:microsoft.com/office/officeart/2005/8/layout/vList5"/>
    <dgm:cxn modelId="{2CD2B484-26F9-4E0A-9B40-02355C51D756}" type="presParOf" srcId="{953CF0E2-8D0A-4C7A-8F61-E20FBD58C2AC}" destId="{E963AFED-E86F-45EB-BB98-2001B6C3D08C}" srcOrd="1" destOrd="0" presId="urn:microsoft.com/office/officeart/2005/8/layout/vList5"/>
    <dgm:cxn modelId="{8B0C3F70-9FBA-45E3-A10D-663EA298D629}" type="presParOf" srcId="{2B5B2C96-77FC-4FE1-8C0F-75843C600446}" destId="{C177A87C-AB24-4D1C-A668-87D35C862B17}" srcOrd="1" destOrd="0" presId="urn:microsoft.com/office/officeart/2005/8/layout/vList5"/>
    <dgm:cxn modelId="{9E9AC491-D770-465D-BBB1-34106935B941}" type="presParOf" srcId="{2B5B2C96-77FC-4FE1-8C0F-75843C600446}" destId="{71AFDE4B-DBFE-4C98-A8CF-BC4592C0AFA0}" srcOrd="2" destOrd="0" presId="urn:microsoft.com/office/officeart/2005/8/layout/vList5"/>
    <dgm:cxn modelId="{C2A9131F-537B-4B73-960B-97053C1A4FA3}" type="presParOf" srcId="{71AFDE4B-DBFE-4C98-A8CF-BC4592C0AFA0}" destId="{72DED555-FFF9-497B-80AE-487EE2F339A4}" srcOrd="0" destOrd="0" presId="urn:microsoft.com/office/officeart/2005/8/layout/vList5"/>
    <dgm:cxn modelId="{A47CB5E6-862C-4118-A81F-245A518939A3}" type="presParOf" srcId="{71AFDE4B-DBFE-4C98-A8CF-BC4592C0AFA0}" destId="{DA389DD3-6832-471B-B0D8-C439994F1693}" srcOrd="1" destOrd="0" presId="urn:microsoft.com/office/officeart/2005/8/layout/vList5"/>
    <dgm:cxn modelId="{F98C1A0D-3B18-4B99-AA6B-C7B22BBB342A}" type="presParOf" srcId="{2B5B2C96-77FC-4FE1-8C0F-75843C600446}" destId="{EA441BED-8783-421B-8514-722E9A047783}" srcOrd="3" destOrd="0" presId="urn:microsoft.com/office/officeart/2005/8/layout/vList5"/>
    <dgm:cxn modelId="{9A2178E7-E5E6-44CC-9A9C-C387D1E1A777}" type="presParOf" srcId="{2B5B2C96-77FC-4FE1-8C0F-75843C600446}" destId="{23791423-0798-462E-9FEE-FB2004F46B9A}" srcOrd="4" destOrd="0" presId="urn:microsoft.com/office/officeart/2005/8/layout/vList5"/>
    <dgm:cxn modelId="{3C3A87A4-6A0E-4088-A43F-FA48C267BF5A}" type="presParOf" srcId="{23791423-0798-462E-9FEE-FB2004F46B9A}" destId="{ABA7FF33-BB2C-404F-9B93-6FB34869BB96}" srcOrd="0" destOrd="0" presId="urn:microsoft.com/office/officeart/2005/8/layout/vList5"/>
    <dgm:cxn modelId="{7638152D-787B-44F0-9369-CF06C2B307B4}" type="presParOf" srcId="{23791423-0798-462E-9FEE-FB2004F46B9A}" destId="{5111C8FA-1BA7-4098-8E88-0341CA0DF2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F80BFA-3B2F-43A2-911D-680B084B5C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9D9E1E-385D-4AD1-B89B-7C13176B3C0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Руководитель </a:t>
          </a:r>
        </a:p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грантов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поддержанных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F26473-94F2-4BA3-AFB0-2861AC86ABE8}" type="parTrans" cxnId="{7085F863-96D6-44DD-BADF-182400BCEF11}">
      <dgm:prSet/>
      <dgm:spPr/>
      <dgm:t>
        <a:bodyPr/>
        <a:lstStyle/>
        <a:p>
          <a:endParaRPr lang="ru-RU"/>
        </a:p>
      </dgm:t>
    </dgm:pt>
    <dgm:pt modelId="{D4A8980D-C78F-4614-A092-4B56DC2CB21A}" type="sibTrans" cxnId="{7085F863-96D6-44DD-BADF-182400BCEF11}">
      <dgm:prSet/>
      <dgm:spPr/>
      <dgm:t>
        <a:bodyPr/>
        <a:lstStyle/>
        <a:p>
          <a:endParaRPr lang="ru-RU"/>
        </a:p>
      </dgm:t>
    </dgm:pt>
    <dgm:pt modelId="{34D6FDB5-473B-4D25-8B89-4406EFEBCA0C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Министерством образования РФ, Научная программа «Университеты России»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1A40232-D571-4ADA-BBF6-41C820FA439A}" type="parTrans" cxnId="{C065EB59-5566-4CEB-AEFC-1BFDE8E80413}">
      <dgm:prSet/>
      <dgm:spPr/>
      <dgm:t>
        <a:bodyPr/>
        <a:lstStyle/>
        <a:p>
          <a:endParaRPr lang="ru-RU"/>
        </a:p>
      </dgm:t>
    </dgm:pt>
    <dgm:pt modelId="{4CD74362-A31B-41CC-B7EB-62DF81D8BD2C}" type="sibTrans" cxnId="{C065EB59-5566-4CEB-AEFC-1BFDE8E80413}">
      <dgm:prSet/>
      <dgm:spPr/>
      <dgm:t>
        <a:bodyPr/>
        <a:lstStyle/>
        <a:p>
          <a:endParaRPr lang="ru-RU"/>
        </a:p>
      </dgm:t>
    </dgm:pt>
    <dgm:pt modelId="{2C0F0BA0-CCC6-4630-BF08-A1B389D3290D}">
      <dgm:prSet phldrT="[Текст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165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публикаций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 них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69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статей в профильных журналах Количество публикаций за последние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года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(суммарный 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= 17.313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373D3B-F9BB-4005-9CA8-349D1C72EF1A}" type="parTrans" cxnId="{F282EC19-5A94-40C3-ADCC-F92C3B323054}">
      <dgm:prSet/>
      <dgm:spPr/>
      <dgm:t>
        <a:bodyPr/>
        <a:lstStyle/>
        <a:p>
          <a:endParaRPr lang="ru-RU"/>
        </a:p>
      </dgm:t>
    </dgm:pt>
    <dgm:pt modelId="{017E84CE-7049-420D-85B4-386047DAF38D}" type="sibTrans" cxnId="{F282EC19-5A94-40C3-ADCC-F92C3B323054}">
      <dgm:prSet/>
      <dgm:spPr/>
      <dgm:t>
        <a:bodyPr/>
        <a:lstStyle/>
        <a:p>
          <a:endParaRPr lang="ru-RU"/>
        </a:p>
      </dgm:t>
    </dgm:pt>
    <dgm:pt modelId="{114D06F5-40E1-4837-BBBD-0A8D75457EC9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Радиохимия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F75036D-1255-4C69-909A-A2B666792B23}" type="parTrans" cxnId="{802E04DF-6954-4095-B92E-F9FFA4803D60}">
      <dgm:prSet/>
      <dgm:spPr/>
      <dgm:t>
        <a:bodyPr/>
        <a:lstStyle/>
        <a:p>
          <a:endParaRPr lang="ru-RU"/>
        </a:p>
      </dgm:t>
    </dgm:pt>
    <dgm:pt modelId="{A0B47C99-1AC9-4B9A-A064-39113B1CD591}" type="sibTrans" cxnId="{802E04DF-6954-4095-B92E-F9FFA4803D60}">
      <dgm:prSet/>
      <dgm:spPr/>
      <dgm:t>
        <a:bodyPr/>
        <a:lstStyle/>
        <a:p>
          <a:endParaRPr lang="ru-RU"/>
        </a:p>
      </dgm:t>
    </dgm:pt>
    <dgm:pt modelId="{7DF67BCB-9CF8-4269-9D6C-85DB5D4D814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Radioactivity and Radiochemistry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B1A6BC9-685F-424A-8EFB-50CCC8B43817}" type="parTrans" cxnId="{C27293C8-FB38-4511-A217-B9509F7BDDFE}">
      <dgm:prSet/>
      <dgm:spPr/>
      <dgm:t>
        <a:bodyPr/>
        <a:lstStyle/>
        <a:p>
          <a:endParaRPr lang="ru-RU"/>
        </a:p>
      </dgm:t>
    </dgm:pt>
    <dgm:pt modelId="{CE730B88-B48A-4F5B-AF6E-9E510BD108F1}" type="sibTrans" cxnId="{C27293C8-FB38-4511-A217-B9509F7BDDFE}">
      <dgm:prSet/>
      <dgm:spPr/>
      <dgm:t>
        <a:bodyPr/>
        <a:lstStyle/>
        <a:p>
          <a:endParaRPr lang="ru-RU"/>
        </a:p>
      </dgm:t>
    </dgm:pt>
    <dgm:pt modelId="{D0984907-C87D-41A5-939B-6DD52D46FD84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РФФИ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732E209-9DBE-4D4A-8E08-AEA70DCF27AC}" type="parTrans" cxnId="{A5F5BAB7-C591-447B-BB5E-6ACF567A4B4C}">
      <dgm:prSet/>
      <dgm:spPr/>
      <dgm:t>
        <a:bodyPr/>
        <a:lstStyle/>
        <a:p>
          <a:endParaRPr lang="ru-RU"/>
        </a:p>
      </dgm:t>
    </dgm:pt>
    <dgm:pt modelId="{8A81C251-E6CA-47A0-AE90-1E16382ABCA9}" type="sibTrans" cxnId="{A5F5BAB7-C591-447B-BB5E-6ACF567A4B4C}">
      <dgm:prSet/>
      <dgm:spPr/>
      <dgm:t>
        <a:bodyPr/>
        <a:lstStyle/>
        <a:p>
          <a:endParaRPr lang="ru-RU"/>
        </a:p>
      </dgm:t>
    </dgm:pt>
    <dgm:pt modelId="{7A5FD44A-8084-461C-BE11-F62412649E7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Applied Radiation and Isotopes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3FF58-2D7E-4200-A95F-9CEEEFFF8789}" type="parTrans" cxnId="{F8B52BE6-B3F8-4CD5-B829-DAB8A6CC176F}">
      <dgm:prSet/>
      <dgm:spPr/>
      <dgm:t>
        <a:bodyPr/>
        <a:lstStyle/>
        <a:p>
          <a:endParaRPr lang="ru-RU"/>
        </a:p>
      </dgm:t>
    </dgm:pt>
    <dgm:pt modelId="{466F0C31-B53E-46FD-8D31-1850B2F483F8}" type="sibTrans" cxnId="{F8B52BE6-B3F8-4CD5-B829-DAB8A6CC176F}">
      <dgm:prSet/>
      <dgm:spPr/>
      <dgm:t>
        <a:bodyPr/>
        <a:lstStyle/>
        <a:p>
          <a:endParaRPr lang="ru-RU"/>
        </a:p>
      </dgm:t>
    </dgm:pt>
    <dgm:pt modelId="{E79C6F84-67D6-43FC-9F0D-F8AF81725FDB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en-US" sz="2000" smtClean="0">
              <a:latin typeface="Times New Roman" pitchFamily="18" charset="0"/>
              <a:cs typeface="Times New Roman" pitchFamily="18" charset="0"/>
            </a:rPr>
            <a:t>Radiation Physics and Chemistry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5444FCE-E59B-49DF-8DD3-9B561D512C18}" type="parTrans" cxnId="{4EB52CA6-752C-49BC-B8BD-892C1AA1A0B0}">
      <dgm:prSet/>
      <dgm:spPr/>
      <dgm:t>
        <a:bodyPr/>
        <a:lstStyle/>
        <a:p>
          <a:endParaRPr lang="ru-RU"/>
        </a:p>
      </dgm:t>
    </dgm:pt>
    <dgm:pt modelId="{BD82D99D-316E-40F8-9272-91015FBB83B9}" type="sibTrans" cxnId="{4EB52CA6-752C-49BC-B8BD-892C1AA1A0B0}">
      <dgm:prSet/>
      <dgm:spPr/>
      <dgm:t>
        <a:bodyPr/>
        <a:lstStyle/>
        <a:p>
          <a:endParaRPr lang="ru-RU"/>
        </a:p>
      </dgm:t>
    </dgm:pt>
    <dgm:pt modelId="{4294C4FB-C6C6-4822-894B-E9FE87A20162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Solid State Ionics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97A752F-B1B2-41B5-AFD0-2BB146BF1E07}" type="parTrans" cxnId="{58654C3D-F485-4326-A767-7D2C8447399A}">
      <dgm:prSet/>
      <dgm:spPr/>
      <dgm:t>
        <a:bodyPr/>
        <a:lstStyle/>
        <a:p>
          <a:endParaRPr lang="ru-RU"/>
        </a:p>
      </dgm:t>
    </dgm:pt>
    <dgm:pt modelId="{D6654347-0518-4204-B512-E0623B6E9279}" type="sibTrans" cxnId="{58654C3D-F485-4326-A767-7D2C8447399A}">
      <dgm:prSet/>
      <dgm:spPr/>
      <dgm:t>
        <a:bodyPr/>
        <a:lstStyle/>
        <a:p>
          <a:endParaRPr lang="ru-RU"/>
        </a:p>
      </dgm:t>
    </dgm:pt>
    <dgm:pt modelId="{87FB6553-4E97-45D7-B85F-4E9FC1C3B6C6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Международным научно-техническим центром,  ISTC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AE388D3-5E52-4655-BED8-F20FB65C82C8}" type="parTrans" cxnId="{0CD80FE7-FCB8-424F-9DCF-79DC6CF6AE00}">
      <dgm:prSet/>
      <dgm:spPr/>
      <dgm:t>
        <a:bodyPr/>
        <a:lstStyle/>
        <a:p>
          <a:endParaRPr lang="ru-RU"/>
        </a:p>
      </dgm:t>
    </dgm:pt>
    <dgm:pt modelId="{9A9ABF2C-19B3-4600-B740-D185B28DD450}" type="sibTrans" cxnId="{0CD80FE7-FCB8-424F-9DCF-79DC6CF6AE00}">
      <dgm:prSet/>
      <dgm:spPr/>
      <dgm:t>
        <a:bodyPr/>
        <a:lstStyle/>
        <a:p>
          <a:endParaRPr lang="ru-RU"/>
        </a:p>
      </dgm:t>
    </dgm:pt>
    <dgm:pt modelId="{45F3CB2A-09B1-4838-8866-BA205DE0EEC9}">
      <dgm:prSet phldrT="[Текст]" custT="1"/>
      <dgm:spPr>
        <a:solidFill>
          <a:srgbClr val="CCCCFF">
            <a:alpha val="89804"/>
          </a:srgb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Фондом содействия развитию малых форм предприятий в научно-технической сфере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FD585C5-FD13-4C1B-9E46-53419E3BF4EE}" type="parTrans" cxnId="{8F89C8B5-8D1B-4B1A-870E-D0D39458C2DE}">
      <dgm:prSet/>
      <dgm:spPr/>
      <dgm:t>
        <a:bodyPr/>
        <a:lstStyle/>
        <a:p>
          <a:endParaRPr lang="ru-RU"/>
        </a:p>
      </dgm:t>
    </dgm:pt>
    <dgm:pt modelId="{983E2904-1435-4A75-B46E-50B5E5FE16A9}" type="sibTrans" cxnId="{8F89C8B5-8D1B-4B1A-870E-D0D39458C2DE}">
      <dgm:prSet/>
      <dgm:spPr/>
      <dgm:t>
        <a:bodyPr/>
        <a:lstStyle/>
        <a:p>
          <a:endParaRPr lang="ru-RU"/>
        </a:p>
      </dgm:t>
    </dgm:pt>
    <dgm:pt modelId="{1F95B7D3-2829-441C-892B-65935CE6EDAB}">
      <dgm:prSet phldrT="[Текст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Nuclear Instruments and Methods in Physics Research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3111964-8DEA-4B3F-A530-E8F2A9EDE717}" type="parTrans" cxnId="{6AD85BCE-3BE8-4939-9535-629D0C2AB495}">
      <dgm:prSet/>
      <dgm:spPr/>
      <dgm:t>
        <a:bodyPr/>
        <a:lstStyle/>
        <a:p>
          <a:endParaRPr lang="ru-RU"/>
        </a:p>
      </dgm:t>
    </dgm:pt>
    <dgm:pt modelId="{3181DF13-183F-434A-84F1-88DEDE924A07}" type="sibTrans" cxnId="{6AD85BCE-3BE8-4939-9535-629D0C2AB495}">
      <dgm:prSet/>
      <dgm:spPr/>
      <dgm:t>
        <a:bodyPr/>
        <a:lstStyle/>
        <a:p>
          <a:endParaRPr lang="ru-RU"/>
        </a:p>
      </dgm:t>
    </dgm:pt>
    <dgm:pt modelId="{2B5B2C96-77FC-4FE1-8C0F-75843C600446}" type="pres">
      <dgm:prSet presAssocID="{CBF80BFA-3B2F-43A2-911D-680B084B5C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CF0E2-8D0A-4C7A-8F61-E20FBD58C2AC}" type="pres">
      <dgm:prSet presAssocID="{E79D9E1E-385D-4AD1-B89B-7C13176B3C03}" presName="linNode" presStyleCnt="0"/>
      <dgm:spPr/>
    </dgm:pt>
    <dgm:pt modelId="{7EFA0426-3799-439C-B07B-3FB46CC17B5A}" type="pres">
      <dgm:prSet presAssocID="{E79D9E1E-385D-4AD1-B89B-7C13176B3C03}" presName="parentText" presStyleLbl="node1" presStyleIdx="0" presStyleCnt="2" custScaleX="90011" custScaleY="773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3AFED-E86F-45EB-BB98-2001B6C3D08C}" type="pres">
      <dgm:prSet presAssocID="{E79D9E1E-385D-4AD1-B89B-7C13176B3C0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7A87C-AB24-4D1C-A668-87D35C862B17}" type="pres">
      <dgm:prSet presAssocID="{D4A8980D-C78F-4614-A092-4B56DC2CB21A}" presName="sp" presStyleCnt="0"/>
      <dgm:spPr/>
    </dgm:pt>
    <dgm:pt modelId="{23791423-0798-462E-9FEE-FB2004F46B9A}" type="pres">
      <dgm:prSet presAssocID="{2C0F0BA0-CCC6-4630-BF08-A1B389D3290D}" presName="linNode" presStyleCnt="0"/>
      <dgm:spPr/>
    </dgm:pt>
    <dgm:pt modelId="{ABA7FF33-BB2C-404F-9B93-6FB34869BB96}" type="pres">
      <dgm:prSet presAssocID="{2C0F0BA0-CCC6-4630-BF08-A1B389D3290D}" presName="parentText" presStyleLbl="node1" presStyleIdx="1" presStyleCnt="2" custScaleX="90011" custScaleY="1118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1C8FA-1BA7-4098-8E88-0341CA0DF2B9}" type="pres">
      <dgm:prSet presAssocID="{2C0F0BA0-CCC6-4630-BF08-A1B389D3290D}" presName="descendantText" presStyleLbl="alignAccFollowNode1" presStyleIdx="1" presStyleCnt="2" custScaleY="132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85F863-96D6-44DD-BADF-182400BCEF11}" srcId="{CBF80BFA-3B2F-43A2-911D-680B084B5CB6}" destId="{E79D9E1E-385D-4AD1-B89B-7C13176B3C03}" srcOrd="0" destOrd="0" parTransId="{40F26473-94F2-4BA3-AFB0-2861AC86ABE8}" sibTransId="{D4A8980D-C78F-4614-A092-4B56DC2CB21A}"/>
    <dgm:cxn modelId="{93C9FD4A-D0AA-4791-8ACE-7DBDC05A2D83}" type="presOf" srcId="{D0984907-C87D-41A5-939B-6DD52D46FD84}" destId="{E963AFED-E86F-45EB-BB98-2001B6C3D08C}" srcOrd="0" destOrd="1" presId="urn:microsoft.com/office/officeart/2005/8/layout/vList5"/>
    <dgm:cxn modelId="{8F89C8B5-8D1B-4B1A-870E-D0D39458C2DE}" srcId="{E79D9E1E-385D-4AD1-B89B-7C13176B3C03}" destId="{45F3CB2A-09B1-4838-8866-BA205DE0EEC9}" srcOrd="3" destOrd="0" parTransId="{EFD585C5-FD13-4C1B-9E46-53419E3BF4EE}" sibTransId="{983E2904-1435-4A75-B46E-50B5E5FE16A9}"/>
    <dgm:cxn modelId="{A8804996-E50D-40B8-99D6-C309E999249F}" type="presOf" srcId="{114D06F5-40E1-4837-BBBD-0A8D75457EC9}" destId="{5111C8FA-1BA7-4098-8E88-0341CA0DF2B9}" srcOrd="0" destOrd="0" presId="urn:microsoft.com/office/officeart/2005/8/layout/vList5"/>
    <dgm:cxn modelId="{F3D7FF4C-2012-4206-9076-83F53F939121}" type="presOf" srcId="{7A5FD44A-8084-461C-BE11-F62412649E72}" destId="{5111C8FA-1BA7-4098-8E88-0341CA0DF2B9}" srcOrd="0" destOrd="2" presId="urn:microsoft.com/office/officeart/2005/8/layout/vList5"/>
    <dgm:cxn modelId="{ADD5C014-6D7F-48C9-AF2B-4F562EA47B85}" type="presOf" srcId="{E79D9E1E-385D-4AD1-B89B-7C13176B3C03}" destId="{7EFA0426-3799-439C-B07B-3FB46CC17B5A}" srcOrd="0" destOrd="0" presId="urn:microsoft.com/office/officeart/2005/8/layout/vList5"/>
    <dgm:cxn modelId="{407E1E1E-37F6-43D6-AB3E-2464B4D1A35E}" type="presOf" srcId="{87FB6553-4E97-45D7-B85F-4E9FC1C3B6C6}" destId="{E963AFED-E86F-45EB-BB98-2001B6C3D08C}" srcOrd="0" destOrd="2" presId="urn:microsoft.com/office/officeart/2005/8/layout/vList5"/>
    <dgm:cxn modelId="{F8B52BE6-B3F8-4CD5-B829-DAB8A6CC176F}" srcId="{2C0F0BA0-CCC6-4630-BF08-A1B389D3290D}" destId="{7A5FD44A-8084-461C-BE11-F62412649E72}" srcOrd="2" destOrd="0" parTransId="{1D63FF58-2D7E-4200-A95F-9CEEEFFF8789}" sibTransId="{466F0C31-B53E-46FD-8D31-1850B2F483F8}"/>
    <dgm:cxn modelId="{6AD85BCE-3BE8-4939-9535-629D0C2AB495}" srcId="{2C0F0BA0-CCC6-4630-BF08-A1B389D3290D}" destId="{1F95B7D3-2829-441C-892B-65935CE6EDAB}" srcOrd="5" destOrd="0" parTransId="{B3111964-8DEA-4B3F-A530-E8F2A9EDE717}" sibTransId="{3181DF13-183F-434A-84F1-88DEDE924A07}"/>
    <dgm:cxn modelId="{C27293C8-FB38-4511-A217-B9509F7BDDFE}" srcId="{2C0F0BA0-CCC6-4630-BF08-A1B389D3290D}" destId="{7DF67BCB-9CF8-4269-9D6C-85DB5D4D8142}" srcOrd="1" destOrd="0" parTransId="{DB1A6BC9-685F-424A-8EFB-50CCC8B43817}" sibTransId="{CE730B88-B48A-4F5B-AF6E-9E510BD108F1}"/>
    <dgm:cxn modelId="{F6A253FB-5E83-474F-83F1-EE75E627E7A0}" type="presOf" srcId="{7DF67BCB-9CF8-4269-9D6C-85DB5D4D8142}" destId="{5111C8FA-1BA7-4098-8E88-0341CA0DF2B9}" srcOrd="0" destOrd="1" presId="urn:microsoft.com/office/officeart/2005/8/layout/vList5"/>
    <dgm:cxn modelId="{802E04DF-6954-4095-B92E-F9FFA4803D60}" srcId="{2C0F0BA0-CCC6-4630-BF08-A1B389D3290D}" destId="{114D06F5-40E1-4837-BBBD-0A8D75457EC9}" srcOrd="0" destOrd="0" parTransId="{0F75036D-1255-4C69-909A-A2B666792B23}" sibTransId="{A0B47C99-1AC9-4B9A-A064-39113B1CD591}"/>
    <dgm:cxn modelId="{A098E60E-20E6-413A-805B-36EC8AA642B1}" type="presOf" srcId="{1F95B7D3-2829-441C-892B-65935CE6EDAB}" destId="{5111C8FA-1BA7-4098-8E88-0341CA0DF2B9}" srcOrd="0" destOrd="5" presId="urn:microsoft.com/office/officeart/2005/8/layout/vList5"/>
    <dgm:cxn modelId="{4EB52CA6-752C-49BC-B8BD-892C1AA1A0B0}" srcId="{2C0F0BA0-CCC6-4630-BF08-A1B389D3290D}" destId="{E79C6F84-67D6-43FC-9F0D-F8AF81725FDB}" srcOrd="3" destOrd="0" parTransId="{A5444FCE-E59B-49DF-8DD3-9B561D512C18}" sibTransId="{BD82D99D-316E-40F8-9272-91015FBB83B9}"/>
    <dgm:cxn modelId="{F282EC19-5A94-40C3-ADCC-F92C3B323054}" srcId="{CBF80BFA-3B2F-43A2-911D-680B084B5CB6}" destId="{2C0F0BA0-CCC6-4630-BF08-A1B389D3290D}" srcOrd="1" destOrd="0" parTransId="{17373D3B-F9BB-4005-9CA8-349D1C72EF1A}" sibTransId="{017E84CE-7049-420D-85B4-386047DAF38D}"/>
    <dgm:cxn modelId="{58654C3D-F485-4326-A767-7D2C8447399A}" srcId="{2C0F0BA0-CCC6-4630-BF08-A1B389D3290D}" destId="{4294C4FB-C6C6-4822-894B-E9FE87A20162}" srcOrd="4" destOrd="0" parTransId="{B97A752F-B1B2-41B5-AFD0-2BB146BF1E07}" sibTransId="{D6654347-0518-4204-B512-E0623B6E9279}"/>
    <dgm:cxn modelId="{C065EB59-5566-4CEB-AEFC-1BFDE8E80413}" srcId="{E79D9E1E-385D-4AD1-B89B-7C13176B3C03}" destId="{34D6FDB5-473B-4D25-8B89-4406EFEBCA0C}" srcOrd="0" destOrd="0" parTransId="{F1A40232-D571-4ADA-BBF6-41C820FA439A}" sibTransId="{4CD74362-A31B-41CC-B7EB-62DF81D8BD2C}"/>
    <dgm:cxn modelId="{A5F5BAB7-C591-447B-BB5E-6ACF567A4B4C}" srcId="{E79D9E1E-385D-4AD1-B89B-7C13176B3C03}" destId="{D0984907-C87D-41A5-939B-6DD52D46FD84}" srcOrd="1" destOrd="0" parTransId="{B732E209-9DBE-4D4A-8E08-AEA70DCF27AC}" sibTransId="{8A81C251-E6CA-47A0-AE90-1E16382ABCA9}"/>
    <dgm:cxn modelId="{0CD80FE7-FCB8-424F-9DCF-79DC6CF6AE00}" srcId="{E79D9E1E-385D-4AD1-B89B-7C13176B3C03}" destId="{87FB6553-4E97-45D7-B85F-4E9FC1C3B6C6}" srcOrd="2" destOrd="0" parTransId="{5AE388D3-5E52-4655-BED8-F20FB65C82C8}" sibTransId="{9A9ABF2C-19B3-4600-B740-D185B28DD450}"/>
    <dgm:cxn modelId="{49AB8E1A-1F3A-46A8-BE9B-6CB45CEB1893}" type="presOf" srcId="{E79C6F84-67D6-43FC-9F0D-F8AF81725FDB}" destId="{5111C8FA-1BA7-4098-8E88-0341CA0DF2B9}" srcOrd="0" destOrd="3" presId="urn:microsoft.com/office/officeart/2005/8/layout/vList5"/>
    <dgm:cxn modelId="{DBF48710-580C-45E7-83D5-63FF74EF2E4C}" type="presOf" srcId="{45F3CB2A-09B1-4838-8866-BA205DE0EEC9}" destId="{E963AFED-E86F-45EB-BB98-2001B6C3D08C}" srcOrd="0" destOrd="3" presId="urn:microsoft.com/office/officeart/2005/8/layout/vList5"/>
    <dgm:cxn modelId="{038076ED-F4BB-4BC3-AA75-18AC71289A5E}" type="presOf" srcId="{CBF80BFA-3B2F-43A2-911D-680B084B5CB6}" destId="{2B5B2C96-77FC-4FE1-8C0F-75843C600446}" srcOrd="0" destOrd="0" presId="urn:microsoft.com/office/officeart/2005/8/layout/vList5"/>
    <dgm:cxn modelId="{9DF88843-8E10-4365-A18C-01F89D7B2B40}" type="presOf" srcId="{4294C4FB-C6C6-4822-894B-E9FE87A20162}" destId="{5111C8FA-1BA7-4098-8E88-0341CA0DF2B9}" srcOrd="0" destOrd="4" presId="urn:microsoft.com/office/officeart/2005/8/layout/vList5"/>
    <dgm:cxn modelId="{6148BB76-7EB8-45DC-9432-93A1746E8E9F}" type="presOf" srcId="{2C0F0BA0-CCC6-4630-BF08-A1B389D3290D}" destId="{ABA7FF33-BB2C-404F-9B93-6FB34869BB96}" srcOrd="0" destOrd="0" presId="urn:microsoft.com/office/officeart/2005/8/layout/vList5"/>
    <dgm:cxn modelId="{47C555F7-348D-4DDD-BC7B-48E5547B3D72}" type="presOf" srcId="{34D6FDB5-473B-4D25-8B89-4406EFEBCA0C}" destId="{E963AFED-E86F-45EB-BB98-2001B6C3D08C}" srcOrd="0" destOrd="0" presId="urn:microsoft.com/office/officeart/2005/8/layout/vList5"/>
    <dgm:cxn modelId="{84EAB56F-5F17-458F-AB19-A96EBE8F3A8E}" type="presParOf" srcId="{2B5B2C96-77FC-4FE1-8C0F-75843C600446}" destId="{953CF0E2-8D0A-4C7A-8F61-E20FBD58C2AC}" srcOrd="0" destOrd="0" presId="urn:microsoft.com/office/officeart/2005/8/layout/vList5"/>
    <dgm:cxn modelId="{CB0155F0-85FD-4611-BE11-641C1AE1D42D}" type="presParOf" srcId="{953CF0E2-8D0A-4C7A-8F61-E20FBD58C2AC}" destId="{7EFA0426-3799-439C-B07B-3FB46CC17B5A}" srcOrd="0" destOrd="0" presId="urn:microsoft.com/office/officeart/2005/8/layout/vList5"/>
    <dgm:cxn modelId="{2F06A31D-4377-4C31-9D3C-E0BF688222C4}" type="presParOf" srcId="{953CF0E2-8D0A-4C7A-8F61-E20FBD58C2AC}" destId="{E963AFED-E86F-45EB-BB98-2001B6C3D08C}" srcOrd="1" destOrd="0" presId="urn:microsoft.com/office/officeart/2005/8/layout/vList5"/>
    <dgm:cxn modelId="{672838F4-1418-4C2F-AA84-836B09186F06}" type="presParOf" srcId="{2B5B2C96-77FC-4FE1-8C0F-75843C600446}" destId="{C177A87C-AB24-4D1C-A668-87D35C862B17}" srcOrd="1" destOrd="0" presId="urn:microsoft.com/office/officeart/2005/8/layout/vList5"/>
    <dgm:cxn modelId="{DA8DECCB-31F3-4926-8BF3-A33CEB1D2DC1}" type="presParOf" srcId="{2B5B2C96-77FC-4FE1-8C0F-75843C600446}" destId="{23791423-0798-462E-9FEE-FB2004F46B9A}" srcOrd="2" destOrd="0" presId="urn:microsoft.com/office/officeart/2005/8/layout/vList5"/>
    <dgm:cxn modelId="{C3E4CF3F-10ED-48CD-9A71-6F6AE0931684}" type="presParOf" srcId="{23791423-0798-462E-9FEE-FB2004F46B9A}" destId="{ABA7FF33-BB2C-404F-9B93-6FB34869BB96}" srcOrd="0" destOrd="0" presId="urn:microsoft.com/office/officeart/2005/8/layout/vList5"/>
    <dgm:cxn modelId="{87A88A29-D697-4656-848C-355CEBC2C18D}" type="presParOf" srcId="{23791423-0798-462E-9FEE-FB2004F46B9A}" destId="{5111C8FA-1BA7-4098-8E88-0341CA0DF2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D270AC-6620-4366-A8A0-39B3EA25CED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BCBFB3-D252-41B9-991C-4F4EC357C50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Радиохимия,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используя различные физические и физико-химические экспериментальные и теоретические методы изучения радиоактивных веществ, включая специфические ядерно-химические и радиохимические методы, </a:t>
          </a:r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изучает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: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9C686E-269B-4537-9127-D4A54BA6F7FD}" type="parTrans" cxnId="{9BD0F087-336B-42D7-914D-66FEA6AD6185}">
      <dgm:prSet/>
      <dgm:spPr/>
      <dgm:t>
        <a:bodyPr/>
        <a:lstStyle/>
        <a:p>
          <a:endParaRPr lang="ru-RU"/>
        </a:p>
      </dgm:t>
    </dgm:pt>
    <dgm:pt modelId="{F95FB537-E6CA-495D-998F-441BF13530F5}" type="sibTrans" cxnId="{9BD0F087-336B-42D7-914D-66FEA6AD6185}">
      <dgm:prSet/>
      <dgm:spPr/>
      <dgm:t>
        <a:bodyPr/>
        <a:lstStyle/>
        <a:p>
          <a:endParaRPr lang="ru-RU"/>
        </a:p>
      </dgm:t>
    </dgm:pt>
    <dgm:pt modelId="{7C0126B9-A8E6-4E96-9386-B66E291403D6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химию радиоактивных элементов, изотопов и веществ</a:t>
          </a:r>
          <a:endParaRPr lang="ru-RU" sz="2200" dirty="0">
            <a:solidFill>
              <a:schemeClr val="tx1"/>
            </a:solidFill>
          </a:endParaRPr>
        </a:p>
      </dgm:t>
    </dgm:pt>
    <dgm:pt modelId="{0D85991C-E490-4B14-A041-77AD843A5C4F}" type="parTrans" cxnId="{BC8A7310-CB0C-4917-A265-CA44AC886370}">
      <dgm:prSet/>
      <dgm:spPr/>
      <dgm:t>
        <a:bodyPr/>
        <a:lstStyle/>
        <a:p>
          <a:endParaRPr lang="ru-RU"/>
        </a:p>
      </dgm:t>
    </dgm:pt>
    <dgm:pt modelId="{4B311E94-5D6D-4947-B9F8-938B2A5B7F5D}" type="sibTrans" cxnId="{BC8A7310-CB0C-4917-A265-CA44AC886370}">
      <dgm:prSet/>
      <dgm:spPr/>
      <dgm:t>
        <a:bodyPr/>
        <a:lstStyle/>
        <a:p>
          <a:endParaRPr lang="ru-RU"/>
        </a:p>
      </dgm:t>
    </dgm:pt>
    <dgm:pt modelId="{8E23744C-7738-423C-9F6F-67495F9116A3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законы физико-химического поведения радиоактивных элементов, изотопов и веществ</a:t>
          </a:r>
          <a:endParaRPr lang="ru-RU" sz="2200" dirty="0">
            <a:solidFill>
              <a:schemeClr val="tx1"/>
            </a:solidFill>
          </a:endParaRPr>
        </a:p>
      </dgm:t>
    </dgm:pt>
    <dgm:pt modelId="{FE5DC18A-D273-4641-9209-1DB3DC17BFB6}" type="parTrans" cxnId="{AD28E3A8-3C13-4F4A-AD5A-60DDFA262AB7}">
      <dgm:prSet/>
      <dgm:spPr/>
      <dgm:t>
        <a:bodyPr/>
        <a:lstStyle/>
        <a:p>
          <a:endParaRPr lang="ru-RU"/>
        </a:p>
      </dgm:t>
    </dgm:pt>
    <dgm:pt modelId="{CFEBF493-7A79-4789-909C-8DC7F6BE7365}" type="sibTrans" cxnId="{AD28E3A8-3C13-4F4A-AD5A-60DDFA262AB7}">
      <dgm:prSet/>
      <dgm:spPr/>
      <dgm:t>
        <a:bodyPr/>
        <a:lstStyle/>
        <a:p>
          <a:endParaRPr lang="ru-RU"/>
        </a:p>
      </dgm:t>
    </dgm:pt>
    <dgm:pt modelId="{B5CBF336-EB55-4288-A7B4-F0CC9C1AAD41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химию ядерных превращений и сопутствующих им физико-химических процессов</a:t>
          </a:r>
          <a:r>
            <a:rPr lang="ru-RU" sz="3000" dirty="0" smtClean="0">
              <a:latin typeface="Times New Roman" pitchFamily="18" charset="0"/>
              <a:ea typeface="Calibri"/>
              <a:cs typeface="Times New Roman" pitchFamily="18" charset="0"/>
            </a:rPr>
            <a:t>. </a:t>
          </a:r>
          <a:endParaRPr lang="ru-RU" sz="3000" dirty="0"/>
        </a:p>
      </dgm:t>
    </dgm:pt>
    <dgm:pt modelId="{C97A7862-4F3A-4D2F-8826-56F4E618856D}" type="parTrans" cxnId="{891F98CA-35A8-4CBC-825D-D569B7E02607}">
      <dgm:prSet/>
      <dgm:spPr/>
      <dgm:t>
        <a:bodyPr/>
        <a:lstStyle/>
        <a:p>
          <a:endParaRPr lang="ru-RU"/>
        </a:p>
      </dgm:t>
    </dgm:pt>
    <dgm:pt modelId="{17A23E2C-EB8C-45EE-8EC2-404E3FE8810B}" type="sibTrans" cxnId="{891F98CA-35A8-4CBC-825D-D569B7E02607}">
      <dgm:prSet/>
      <dgm:spPr/>
      <dgm:t>
        <a:bodyPr/>
        <a:lstStyle/>
        <a:p>
          <a:endParaRPr lang="ru-RU"/>
        </a:p>
      </dgm:t>
    </dgm:pt>
    <dgm:pt modelId="{3DCD268E-38D3-4FDD-A859-95D047D426D6}">
      <dgm:prSet phldrT="[Текст]" custT="1"/>
      <dgm:spPr/>
      <dgm:t>
        <a:bodyPr/>
        <a:lstStyle/>
        <a:p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меченые соединения, синтез и </a:t>
          </a:r>
          <a:r>
            <a:rPr lang="ru-RU" sz="2200" dirty="0" err="1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саморадиолиз</a:t>
          </a:r>
          <a:endParaRPr lang="ru-RU" sz="2400" dirty="0">
            <a:solidFill>
              <a:schemeClr val="tx1"/>
            </a:solidFill>
          </a:endParaRPr>
        </a:p>
      </dgm:t>
    </dgm:pt>
    <dgm:pt modelId="{C9ABF254-7F1D-4D25-912F-359858178FB9}" type="parTrans" cxnId="{BBABAE1C-F138-495D-BA5D-75681E64AF52}">
      <dgm:prSet/>
      <dgm:spPr/>
      <dgm:t>
        <a:bodyPr/>
        <a:lstStyle/>
        <a:p>
          <a:endParaRPr lang="ru-RU"/>
        </a:p>
      </dgm:t>
    </dgm:pt>
    <dgm:pt modelId="{DE0467FE-9030-4CD4-8660-9E0C9CAC97BB}" type="sibTrans" cxnId="{BBABAE1C-F138-495D-BA5D-75681E64AF52}">
      <dgm:prSet/>
      <dgm:spPr/>
      <dgm:t>
        <a:bodyPr/>
        <a:lstStyle/>
        <a:p>
          <a:endParaRPr lang="ru-RU"/>
        </a:p>
      </dgm:t>
    </dgm:pt>
    <dgm:pt modelId="{6011BC26-95CD-4431-86C8-144569C8E604}" type="pres">
      <dgm:prSet presAssocID="{0DD270AC-6620-4366-A8A0-39B3EA25CED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7A07F-698C-4DE2-81D8-5BA597389B88}" type="pres">
      <dgm:prSet presAssocID="{AABCBFB3-D252-41B9-991C-4F4EC357C50D}" presName="roof" presStyleLbl="dkBgShp" presStyleIdx="0" presStyleCnt="2" custScaleY="141552"/>
      <dgm:spPr/>
      <dgm:t>
        <a:bodyPr/>
        <a:lstStyle/>
        <a:p>
          <a:endParaRPr lang="ru-RU"/>
        </a:p>
      </dgm:t>
    </dgm:pt>
    <dgm:pt modelId="{ABB2B737-58BD-480D-8C6A-FC0F4A4713EC}" type="pres">
      <dgm:prSet presAssocID="{AABCBFB3-D252-41B9-991C-4F4EC357C50D}" presName="pillars" presStyleCnt="0"/>
      <dgm:spPr/>
    </dgm:pt>
    <dgm:pt modelId="{9A1A94A1-C315-4F16-B45B-4D83FE8176E6}" type="pres">
      <dgm:prSet presAssocID="{AABCBFB3-D252-41B9-991C-4F4EC357C50D}" presName="pillar1" presStyleLbl="node1" presStyleIdx="0" presStyleCnt="4" custScaleY="87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E56F9-12FE-4CB1-AE4A-9512A3F3CA7E}" type="pres">
      <dgm:prSet presAssocID="{8E23744C-7738-423C-9F6F-67495F9116A3}" presName="pillarX" presStyleLbl="node1" presStyleIdx="1" presStyleCnt="4" custScaleY="87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6F4D7-3BD8-4A71-BB2A-8945318C1DCB}" type="pres">
      <dgm:prSet presAssocID="{B5CBF336-EB55-4288-A7B4-F0CC9C1AAD41}" presName="pillarX" presStyleLbl="node1" presStyleIdx="2" presStyleCnt="4" custScaleY="87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2DA96-C574-4511-9EAA-67BEBDA1D23A}" type="pres">
      <dgm:prSet presAssocID="{3DCD268E-38D3-4FDD-A859-95D047D426D6}" presName="pillarX" presStyleLbl="node1" presStyleIdx="3" presStyleCnt="4" custScaleY="87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CBC67-CF81-4C2E-BE41-09BCDD0B373A}" type="pres">
      <dgm:prSet presAssocID="{AABCBFB3-D252-41B9-991C-4F4EC357C50D}" presName="base" presStyleLbl="dkBgShp" presStyleIdx="1" presStyleCnt="2"/>
      <dgm:spPr/>
    </dgm:pt>
  </dgm:ptLst>
  <dgm:cxnLst>
    <dgm:cxn modelId="{20FB8544-83E1-41B7-A3B5-6B3860E4B464}" type="presOf" srcId="{AABCBFB3-D252-41B9-991C-4F4EC357C50D}" destId="{BD57A07F-698C-4DE2-81D8-5BA597389B88}" srcOrd="0" destOrd="0" presId="urn:microsoft.com/office/officeart/2005/8/layout/hList3"/>
    <dgm:cxn modelId="{DC3F5AC6-AACF-4971-A0DF-0149F502CD52}" type="presOf" srcId="{B5CBF336-EB55-4288-A7B4-F0CC9C1AAD41}" destId="{8976F4D7-3BD8-4A71-BB2A-8945318C1DCB}" srcOrd="0" destOrd="0" presId="urn:microsoft.com/office/officeart/2005/8/layout/hList3"/>
    <dgm:cxn modelId="{8069F1AC-3E26-41AD-B3F8-61AE208055A8}" type="presOf" srcId="{3DCD268E-38D3-4FDD-A859-95D047D426D6}" destId="{8F52DA96-C574-4511-9EAA-67BEBDA1D23A}" srcOrd="0" destOrd="0" presId="urn:microsoft.com/office/officeart/2005/8/layout/hList3"/>
    <dgm:cxn modelId="{BBABAE1C-F138-495D-BA5D-75681E64AF52}" srcId="{AABCBFB3-D252-41B9-991C-4F4EC357C50D}" destId="{3DCD268E-38D3-4FDD-A859-95D047D426D6}" srcOrd="3" destOrd="0" parTransId="{C9ABF254-7F1D-4D25-912F-359858178FB9}" sibTransId="{DE0467FE-9030-4CD4-8660-9E0C9CAC97BB}"/>
    <dgm:cxn modelId="{BC8A7310-CB0C-4917-A265-CA44AC886370}" srcId="{AABCBFB3-D252-41B9-991C-4F4EC357C50D}" destId="{7C0126B9-A8E6-4E96-9386-B66E291403D6}" srcOrd="0" destOrd="0" parTransId="{0D85991C-E490-4B14-A041-77AD843A5C4F}" sibTransId="{4B311E94-5D6D-4947-B9F8-938B2A5B7F5D}"/>
    <dgm:cxn modelId="{C7BE0AA4-D82F-4AB5-9DD6-040FA1794999}" type="presOf" srcId="{0DD270AC-6620-4366-A8A0-39B3EA25CED3}" destId="{6011BC26-95CD-4431-86C8-144569C8E604}" srcOrd="0" destOrd="0" presId="urn:microsoft.com/office/officeart/2005/8/layout/hList3"/>
    <dgm:cxn modelId="{9BD0F087-336B-42D7-914D-66FEA6AD6185}" srcId="{0DD270AC-6620-4366-A8A0-39B3EA25CED3}" destId="{AABCBFB3-D252-41B9-991C-4F4EC357C50D}" srcOrd="0" destOrd="0" parTransId="{D19C686E-269B-4537-9127-D4A54BA6F7FD}" sibTransId="{F95FB537-E6CA-495D-998F-441BF13530F5}"/>
    <dgm:cxn modelId="{891F98CA-35A8-4CBC-825D-D569B7E02607}" srcId="{AABCBFB3-D252-41B9-991C-4F4EC357C50D}" destId="{B5CBF336-EB55-4288-A7B4-F0CC9C1AAD41}" srcOrd="2" destOrd="0" parTransId="{C97A7862-4F3A-4D2F-8826-56F4E618856D}" sibTransId="{17A23E2C-EB8C-45EE-8EC2-404E3FE8810B}"/>
    <dgm:cxn modelId="{AD28E3A8-3C13-4F4A-AD5A-60DDFA262AB7}" srcId="{AABCBFB3-D252-41B9-991C-4F4EC357C50D}" destId="{8E23744C-7738-423C-9F6F-67495F9116A3}" srcOrd="1" destOrd="0" parTransId="{FE5DC18A-D273-4641-9209-1DB3DC17BFB6}" sibTransId="{CFEBF493-7A79-4789-909C-8DC7F6BE7365}"/>
    <dgm:cxn modelId="{461D4325-F679-4B06-B31D-5C06D5FAF283}" type="presOf" srcId="{7C0126B9-A8E6-4E96-9386-B66E291403D6}" destId="{9A1A94A1-C315-4F16-B45B-4D83FE8176E6}" srcOrd="0" destOrd="0" presId="urn:microsoft.com/office/officeart/2005/8/layout/hList3"/>
    <dgm:cxn modelId="{AC2CFB47-DA3F-469D-91AE-4658596F26E1}" type="presOf" srcId="{8E23744C-7738-423C-9F6F-67495F9116A3}" destId="{416E56F9-12FE-4CB1-AE4A-9512A3F3CA7E}" srcOrd="0" destOrd="0" presId="urn:microsoft.com/office/officeart/2005/8/layout/hList3"/>
    <dgm:cxn modelId="{B55977C0-2518-4E87-8134-0A6F1F0D9FA9}" type="presParOf" srcId="{6011BC26-95CD-4431-86C8-144569C8E604}" destId="{BD57A07F-698C-4DE2-81D8-5BA597389B88}" srcOrd="0" destOrd="0" presId="urn:microsoft.com/office/officeart/2005/8/layout/hList3"/>
    <dgm:cxn modelId="{BAB35E92-5350-4579-8DA5-A0E50C0899DB}" type="presParOf" srcId="{6011BC26-95CD-4431-86C8-144569C8E604}" destId="{ABB2B737-58BD-480D-8C6A-FC0F4A4713EC}" srcOrd="1" destOrd="0" presId="urn:microsoft.com/office/officeart/2005/8/layout/hList3"/>
    <dgm:cxn modelId="{CDEE4C00-9309-4EED-8CFD-0DFCA8B885C9}" type="presParOf" srcId="{ABB2B737-58BD-480D-8C6A-FC0F4A4713EC}" destId="{9A1A94A1-C315-4F16-B45B-4D83FE8176E6}" srcOrd="0" destOrd="0" presId="urn:microsoft.com/office/officeart/2005/8/layout/hList3"/>
    <dgm:cxn modelId="{EC3E0175-E1ED-4AFE-B750-BECE138B0A5A}" type="presParOf" srcId="{ABB2B737-58BD-480D-8C6A-FC0F4A4713EC}" destId="{416E56F9-12FE-4CB1-AE4A-9512A3F3CA7E}" srcOrd="1" destOrd="0" presId="urn:microsoft.com/office/officeart/2005/8/layout/hList3"/>
    <dgm:cxn modelId="{64C8329E-BD26-45F7-BCCC-79F9346A96C0}" type="presParOf" srcId="{ABB2B737-58BD-480D-8C6A-FC0F4A4713EC}" destId="{8976F4D7-3BD8-4A71-BB2A-8945318C1DCB}" srcOrd="2" destOrd="0" presId="urn:microsoft.com/office/officeart/2005/8/layout/hList3"/>
    <dgm:cxn modelId="{C3E8B0A3-F9C6-42F0-8DD7-113D6BD00246}" type="presParOf" srcId="{ABB2B737-58BD-480D-8C6A-FC0F4A4713EC}" destId="{8F52DA96-C574-4511-9EAA-67BEBDA1D23A}" srcOrd="3" destOrd="0" presId="urn:microsoft.com/office/officeart/2005/8/layout/hList3"/>
    <dgm:cxn modelId="{02B7E60E-51AF-48FF-9585-296BDA0637B1}" type="presParOf" srcId="{6011BC26-95CD-4431-86C8-144569C8E604}" destId="{622CBC67-CF81-4C2E-BE41-09BCDD0B373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005BB7-B74C-4D35-8C2F-3032B48ECD9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B1550-A198-486B-81A4-132AFDFE97C9}">
      <dgm:prSet phldrT="[Текст]"/>
      <dgm:spPr/>
      <dgm:t>
        <a:bodyPr/>
        <a:lstStyle/>
        <a:p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Radiochimica</a:t>
          </a:r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Acta</a:t>
          </a:r>
          <a:endParaRPr lang="ru-RU" dirty="0">
            <a:solidFill>
              <a:schemeClr val="tx1"/>
            </a:solidFill>
          </a:endParaRPr>
        </a:p>
      </dgm:t>
    </dgm:pt>
    <dgm:pt modelId="{4AA7D6F3-E3EF-45E4-95BF-E9E37E785BE2}" type="parTrans" cxnId="{3A020686-A661-4ED4-9224-3B0FE4A30162}">
      <dgm:prSet/>
      <dgm:spPr/>
      <dgm:t>
        <a:bodyPr/>
        <a:lstStyle/>
        <a:p>
          <a:endParaRPr lang="ru-RU"/>
        </a:p>
      </dgm:t>
    </dgm:pt>
    <dgm:pt modelId="{786CF511-A506-4B75-9CC0-81E92E0931F8}" type="sibTrans" cxnId="{3A020686-A661-4ED4-9224-3B0FE4A30162}">
      <dgm:prSet/>
      <dgm:spPr/>
      <dgm:t>
        <a:bodyPr/>
        <a:lstStyle/>
        <a:p>
          <a:endParaRPr lang="ru-RU"/>
        </a:p>
      </dgm:t>
    </dgm:pt>
    <dgm:pt modelId="{7650C15A-BC0A-42A9-9CBA-BEEAE9224247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nuclear reactions including heavy ion reactions</a:t>
          </a:r>
          <a:endParaRPr lang="ru-RU" sz="1400" dirty="0">
            <a:solidFill>
              <a:schemeClr val="tx1"/>
            </a:solidFill>
          </a:endParaRPr>
        </a:p>
      </dgm:t>
    </dgm:pt>
    <dgm:pt modelId="{0409A653-C1FE-4A22-82CE-390FCB43D182}" type="parTrans" cxnId="{1973F772-7FB1-458E-BC7F-B5755AA515C3}">
      <dgm:prSet/>
      <dgm:spPr/>
      <dgm:t>
        <a:bodyPr/>
        <a:lstStyle/>
        <a:p>
          <a:endParaRPr lang="ru-RU"/>
        </a:p>
      </dgm:t>
    </dgm:pt>
    <dgm:pt modelId="{D6204890-9A9A-4731-9AE2-7F7DD414F98B}" type="sibTrans" cxnId="{1973F772-7FB1-458E-BC7F-B5755AA515C3}">
      <dgm:prSet/>
      <dgm:spPr/>
      <dgm:t>
        <a:bodyPr/>
        <a:lstStyle/>
        <a:p>
          <a:endParaRPr lang="ru-RU"/>
        </a:p>
      </dgm:t>
    </dgm:pt>
    <dgm:pt modelId="{9E16E859-6344-43C1-A7C6-C853E83ADA9B}">
      <dgm:prSet phldrT="[Текст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radiochemically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determined nuclear data for applications</a:t>
          </a:r>
          <a:endParaRPr lang="ru-RU" sz="1400" dirty="0">
            <a:solidFill>
              <a:schemeClr val="tx1"/>
            </a:solidFill>
          </a:endParaRPr>
        </a:p>
      </dgm:t>
    </dgm:pt>
    <dgm:pt modelId="{57CA5F2E-F6A5-432E-9DEE-3C4A11D5459F}" type="parTrans" cxnId="{EF5F5782-5C66-42A8-B682-56490AE25422}">
      <dgm:prSet/>
      <dgm:spPr/>
      <dgm:t>
        <a:bodyPr/>
        <a:lstStyle/>
        <a:p>
          <a:endParaRPr lang="ru-RU"/>
        </a:p>
      </dgm:t>
    </dgm:pt>
    <dgm:pt modelId="{D09BEEE5-EAAC-4DF5-9569-2DA26458E0BF}" type="sibTrans" cxnId="{EF5F5782-5C66-42A8-B682-56490AE25422}">
      <dgm:prSet/>
      <dgm:spPr/>
      <dgm:t>
        <a:bodyPr/>
        <a:lstStyle/>
        <a:p>
          <a:endParaRPr lang="ru-RU"/>
        </a:p>
      </dgm:t>
    </dgm:pt>
    <dgm:pt modelId="{F3AA5937-046A-4DF4-9A8F-1D46AB3911B9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chemical effects of nuclear transformations</a:t>
          </a:r>
          <a:endParaRPr lang="ru-RU" sz="1400" dirty="0">
            <a:solidFill>
              <a:schemeClr val="tx1"/>
            </a:solidFill>
          </a:endParaRPr>
        </a:p>
      </dgm:t>
    </dgm:pt>
    <dgm:pt modelId="{26449DA6-2476-413A-8DBF-ED5022291D9A}" type="parTrans" cxnId="{04ADC79D-8C95-4108-AE96-ED4F62B5660F}">
      <dgm:prSet/>
      <dgm:spPr/>
      <dgm:t>
        <a:bodyPr/>
        <a:lstStyle/>
        <a:p>
          <a:endParaRPr lang="ru-RU"/>
        </a:p>
      </dgm:t>
    </dgm:pt>
    <dgm:pt modelId="{F6A48B36-3090-423C-9ED0-F9A07A7822E8}" type="sibTrans" cxnId="{04ADC79D-8C95-4108-AE96-ED4F62B5660F}">
      <dgm:prSet/>
      <dgm:spPr/>
      <dgm:t>
        <a:bodyPr/>
        <a:lstStyle/>
        <a:p>
          <a:endParaRPr lang="ru-RU"/>
        </a:p>
      </dgm:t>
    </dgm:pt>
    <dgm:pt modelId="{8434D3AD-027B-4BE4-BE65-36F643CC8F43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radiation chemistry</a:t>
          </a:r>
          <a:endParaRPr lang="ru-RU" sz="1400" dirty="0">
            <a:solidFill>
              <a:schemeClr val="tx1"/>
            </a:solidFill>
          </a:endParaRPr>
        </a:p>
      </dgm:t>
    </dgm:pt>
    <dgm:pt modelId="{2DA75E4E-0DFA-46A1-B54B-609F82F7280C}" type="parTrans" cxnId="{4EE58086-25A2-4E0A-82D6-29D675EB92D8}">
      <dgm:prSet/>
      <dgm:spPr/>
      <dgm:t>
        <a:bodyPr/>
        <a:lstStyle/>
        <a:p>
          <a:endParaRPr lang="ru-RU"/>
        </a:p>
      </dgm:t>
    </dgm:pt>
    <dgm:pt modelId="{2FDBCF9D-95EB-49B3-B467-823435A52E88}" type="sibTrans" cxnId="{4EE58086-25A2-4E0A-82D6-29D675EB92D8}">
      <dgm:prSet/>
      <dgm:spPr/>
      <dgm:t>
        <a:bodyPr/>
        <a:lstStyle/>
        <a:p>
          <a:endParaRPr lang="ru-RU"/>
        </a:p>
      </dgm:t>
    </dgm:pt>
    <dgm:pt modelId="{81421862-6226-4D35-A958-5ADD67FC2059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the actinides, </a:t>
          </a:r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transactinides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and other </a:t>
          </a:r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radioelements</a:t>
          </a:r>
          <a:endParaRPr lang="ru-RU" sz="1400" dirty="0">
            <a:solidFill>
              <a:schemeClr val="tx1"/>
            </a:solidFill>
          </a:endParaRPr>
        </a:p>
      </dgm:t>
    </dgm:pt>
    <dgm:pt modelId="{0FD99B70-F032-410D-AD5C-F9C833244FE8}" type="parTrans" cxnId="{A24A08F0-4CF1-4050-9DF1-371A92C1532C}">
      <dgm:prSet/>
      <dgm:spPr/>
      <dgm:t>
        <a:bodyPr/>
        <a:lstStyle/>
        <a:p>
          <a:endParaRPr lang="ru-RU"/>
        </a:p>
      </dgm:t>
    </dgm:pt>
    <dgm:pt modelId="{FE310B9E-ED19-4D5C-896C-6C96C343AD3C}" type="sibTrans" cxnId="{A24A08F0-4CF1-4050-9DF1-371A92C1532C}">
      <dgm:prSet/>
      <dgm:spPr/>
      <dgm:t>
        <a:bodyPr/>
        <a:lstStyle/>
        <a:p>
          <a:endParaRPr lang="ru-RU"/>
        </a:p>
      </dgm:t>
    </dgm:pt>
    <dgm:pt modelId="{417C71B0-7044-4854-B18B-4657B8308603}">
      <dgm:prSet phldrT="[Текст]" custT="1"/>
      <dgm:spPr/>
      <dgm:t>
        <a:bodyPr/>
        <a:lstStyle/>
        <a:p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radioanalytical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chemistry</a:t>
          </a:r>
          <a:endParaRPr lang="ru-RU" sz="1400" dirty="0">
            <a:solidFill>
              <a:schemeClr val="tx1"/>
            </a:solidFill>
          </a:endParaRPr>
        </a:p>
      </dgm:t>
    </dgm:pt>
    <dgm:pt modelId="{9B852CDF-4E7A-443E-A657-376D3EF63ED4}" type="parTrans" cxnId="{401681B1-8AF4-45B0-8545-6BB23E561DD6}">
      <dgm:prSet/>
      <dgm:spPr/>
      <dgm:t>
        <a:bodyPr/>
        <a:lstStyle/>
        <a:p>
          <a:endParaRPr lang="ru-RU"/>
        </a:p>
      </dgm:t>
    </dgm:pt>
    <dgm:pt modelId="{E68CD55E-4705-4839-8996-41DB5003081A}" type="sibTrans" cxnId="{401681B1-8AF4-45B0-8545-6BB23E561DD6}">
      <dgm:prSet/>
      <dgm:spPr/>
      <dgm:t>
        <a:bodyPr/>
        <a:lstStyle/>
        <a:p>
          <a:endParaRPr lang="ru-RU"/>
        </a:p>
      </dgm:t>
    </dgm:pt>
    <dgm:pt modelId="{EE8D3579-7F2B-4A16-AC65-39F0524D86E0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radiopharmaceutical chemistry</a:t>
          </a:r>
          <a:endParaRPr lang="ru-RU" sz="1400" dirty="0">
            <a:solidFill>
              <a:schemeClr val="tx1"/>
            </a:solidFill>
          </a:endParaRPr>
        </a:p>
      </dgm:t>
    </dgm:pt>
    <dgm:pt modelId="{AF8D328E-4CE9-495E-9DC1-161405A231B9}" type="parTrans" cxnId="{008478DC-12E1-49CD-950D-04CCF419B7DD}">
      <dgm:prSet/>
      <dgm:spPr/>
      <dgm:t>
        <a:bodyPr/>
        <a:lstStyle/>
        <a:p>
          <a:endParaRPr lang="ru-RU"/>
        </a:p>
      </dgm:t>
    </dgm:pt>
    <dgm:pt modelId="{053A84CF-DC21-4B3A-992A-5651F516CD04}" type="sibTrans" cxnId="{008478DC-12E1-49CD-950D-04CCF419B7DD}">
      <dgm:prSet/>
      <dgm:spPr/>
      <dgm:t>
        <a:bodyPr/>
        <a:lstStyle/>
        <a:p>
          <a:endParaRPr lang="ru-RU"/>
        </a:p>
      </dgm:t>
    </dgm:pt>
    <dgm:pt modelId="{CA20B0B4-BDD8-43F1-9AF3-1B6F87865BF0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the nuclear fuel cycle (especially partitioning)</a:t>
          </a:r>
          <a:endParaRPr lang="ru-RU" sz="1400" dirty="0">
            <a:solidFill>
              <a:schemeClr val="tx1"/>
            </a:solidFill>
          </a:endParaRPr>
        </a:p>
      </dgm:t>
    </dgm:pt>
    <dgm:pt modelId="{71C244E6-33D2-4A3E-B100-D1A21CF0AE66}" type="parTrans" cxnId="{C556D1F4-3A94-4935-B89B-93716331BD47}">
      <dgm:prSet/>
      <dgm:spPr/>
      <dgm:t>
        <a:bodyPr/>
        <a:lstStyle/>
        <a:p>
          <a:endParaRPr lang="ru-RU"/>
        </a:p>
      </dgm:t>
    </dgm:pt>
    <dgm:pt modelId="{66345DED-9F6F-4824-8836-D446338C09FB}" type="sibTrans" cxnId="{C556D1F4-3A94-4935-B89B-93716331BD47}">
      <dgm:prSet/>
      <dgm:spPr/>
      <dgm:t>
        <a:bodyPr/>
        <a:lstStyle/>
        <a:p>
          <a:endParaRPr lang="ru-RU"/>
        </a:p>
      </dgm:t>
    </dgm:pt>
    <dgm:pt modelId="{0BC39951-C843-4D8E-B534-8AF09FF55833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scientific and technological applications of </a:t>
          </a:r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radionuclides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stable isotopes and nuclear methods in all fields</a:t>
          </a:r>
          <a:endParaRPr lang="ru-RU" sz="1400" dirty="0">
            <a:solidFill>
              <a:schemeClr val="tx1"/>
            </a:solidFill>
          </a:endParaRPr>
        </a:p>
      </dgm:t>
    </dgm:pt>
    <dgm:pt modelId="{59B80657-1BA9-454A-9CD3-BAA65C5D8F21}" type="parTrans" cxnId="{1BF6181F-2000-424F-A871-5C9D5D7D7AA6}">
      <dgm:prSet/>
      <dgm:spPr/>
      <dgm:t>
        <a:bodyPr/>
        <a:lstStyle/>
        <a:p>
          <a:endParaRPr lang="ru-RU"/>
        </a:p>
      </dgm:t>
    </dgm:pt>
    <dgm:pt modelId="{C00258BC-2188-4365-9714-054BE2A8936B}" type="sibTrans" cxnId="{1BF6181F-2000-424F-A871-5C9D5D7D7AA6}">
      <dgm:prSet/>
      <dgm:spPr/>
      <dgm:t>
        <a:bodyPr/>
        <a:lstStyle/>
        <a:p>
          <a:endParaRPr lang="ru-RU"/>
        </a:p>
      </dgm:t>
    </dgm:pt>
    <dgm:pt modelId="{7DBC2C33-CF27-4255-A5C9-E9333363E180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environmental and ecological studies using radiochemical techniques</a:t>
          </a:r>
          <a:endParaRPr lang="ru-RU" sz="1400" dirty="0">
            <a:solidFill>
              <a:schemeClr val="tx1"/>
            </a:solidFill>
          </a:endParaRPr>
        </a:p>
      </dgm:t>
    </dgm:pt>
    <dgm:pt modelId="{180C53CB-3C6F-4CB9-A765-429A75E6B153}" type="parTrans" cxnId="{42D7EB2B-A019-46C9-9573-0D07F9CC0830}">
      <dgm:prSet/>
      <dgm:spPr/>
      <dgm:t>
        <a:bodyPr/>
        <a:lstStyle/>
        <a:p>
          <a:endParaRPr lang="ru-RU"/>
        </a:p>
      </dgm:t>
    </dgm:pt>
    <dgm:pt modelId="{8A958AD7-37BF-411A-A9EA-A08C55B160A6}" type="sibTrans" cxnId="{42D7EB2B-A019-46C9-9573-0D07F9CC0830}">
      <dgm:prSet/>
      <dgm:spPr/>
      <dgm:t>
        <a:bodyPr/>
        <a:lstStyle/>
        <a:p>
          <a:endParaRPr lang="ru-RU"/>
        </a:p>
      </dgm:t>
    </dgm:pt>
    <dgm:pt modelId="{847628ED-7F81-4ED5-A3CA-44E9FD3FA28E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the nuclear fuel cycle (especially partitioning) </a:t>
          </a:r>
          <a:endParaRPr lang="ru-RU" sz="1400" dirty="0">
            <a:solidFill>
              <a:schemeClr val="tx1"/>
            </a:solidFill>
          </a:endParaRPr>
        </a:p>
      </dgm:t>
    </dgm:pt>
    <dgm:pt modelId="{8165FFA3-E30B-4B91-9D9A-4DBC271B4698}" type="parTrans" cxnId="{3D14C015-3CCE-44AA-912C-BADCB46DB238}">
      <dgm:prSet/>
      <dgm:spPr/>
      <dgm:t>
        <a:bodyPr/>
        <a:lstStyle/>
        <a:p>
          <a:endParaRPr lang="ru-RU"/>
        </a:p>
      </dgm:t>
    </dgm:pt>
    <dgm:pt modelId="{757D7578-B2B8-43D7-A963-6163F1635C8C}" type="sibTrans" cxnId="{3D14C015-3CCE-44AA-912C-BADCB46DB238}">
      <dgm:prSet/>
      <dgm:spPr/>
      <dgm:t>
        <a:bodyPr/>
        <a:lstStyle/>
        <a:p>
          <a:endParaRPr lang="ru-RU"/>
        </a:p>
      </dgm:t>
    </dgm:pt>
    <dgm:pt modelId="{1E6A2F98-1B38-4BEF-A9A1-6CA781C5B901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</a:t>
          </a:r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radionuclides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in </a:t>
          </a:r>
          <a:r>
            <a:rPr lang="en-US" sz="1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geomedia</a:t>
          </a:r>
          <a:r>
            <a: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(especially speciation, migration, etc.)</a:t>
          </a:r>
          <a:endParaRPr lang="ru-RU" sz="1400" dirty="0">
            <a:solidFill>
              <a:schemeClr val="tx1"/>
            </a:solidFill>
          </a:endParaRPr>
        </a:p>
      </dgm:t>
    </dgm:pt>
    <dgm:pt modelId="{21BFB664-A30C-4211-8540-8EB72ED41F22}" type="parTrans" cxnId="{011199A8-A3AF-45C9-9ED0-20E89EFA2DDD}">
      <dgm:prSet/>
      <dgm:spPr/>
      <dgm:t>
        <a:bodyPr/>
        <a:lstStyle/>
        <a:p>
          <a:endParaRPr lang="ru-RU"/>
        </a:p>
      </dgm:t>
    </dgm:pt>
    <dgm:pt modelId="{9F791B01-CAD0-4B0D-881C-40A7275DA6A4}" type="sibTrans" cxnId="{011199A8-A3AF-45C9-9ED0-20E89EFA2DDD}">
      <dgm:prSet/>
      <dgm:spPr/>
      <dgm:t>
        <a:bodyPr/>
        <a:lstStyle/>
        <a:p>
          <a:endParaRPr lang="ru-RU"/>
        </a:p>
      </dgm:t>
    </dgm:pt>
    <dgm:pt modelId="{76F7CAB9-F638-4DFA-AA11-50AEE38C0D31}" type="pres">
      <dgm:prSet presAssocID="{12005BB7-B74C-4D35-8C2F-3032B48ECD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1C12C7-BAD8-4BEC-94CF-9350D07912F5}" type="pres">
      <dgm:prSet presAssocID="{E94B1550-A198-486B-81A4-132AFDFE97C9}" presName="centerShape" presStyleLbl="node0" presStyleIdx="0" presStyleCnt="1" custScaleX="195607" custScaleY="126272"/>
      <dgm:spPr/>
      <dgm:t>
        <a:bodyPr/>
        <a:lstStyle/>
        <a:p>
          <a:endParaRPr lang="ru-RU"/>
        </a:p>
      </dgm:t>
    </dgm:pt>
    <dgm:pt modelId="{151C898D-F560-493A-85F0-30901DAE92CF}" type="pres">
      <dgm:prSet presAssocID="{0409A653-C1FE-4A22-82CE-390FCB43D182}" presName="Name9" presStyleLbl="parChTrans1D2" presStyleIdx="0" presStyleCnt="12"/>
      <dgm:spPr/>
      <dgm:t>
        <a:bodyPr/>
        <a:lstStyle/>
        <a:p>
          <a:endParaRPr lang="ru-RU"/>
        </a:p>
      </dgm:t>
    </dgm:pt>
    <dgm:pt modelId="{E484E04E-BBB5-4AD5-A419-2BB4246D3197}" type="pres">
      <dgm:prSet presAssocID="{0409A653-C1FE-4A22-82CE-390FCB43D182}" presName="connTx" presStyleLbl="parChTrans1D2" presStyleIdx="0" presStyleCnt="12"/>
      <dgm:spPr/>
      <dgm:t>
        <a:bodyPr/>
        <a:lstStyle/>
        <a:p>
          <a:endParaRPr lang="ru-RU"/>
        </a:p>
      </dgm:t>
    </dgm:pt>
    <dgm:pt modelId="{2F63C6D9-49A7-46DB-92E6-895AEE0856FB}" type="pres">
      <dgm:prSet presAssocID="{7650C15A-BC0A-42A9-9CBA-BEEAE9224247}" presName="node" presStyleLbl="node1" presStyleIdx="0" presStyleCnt="12" custScaleX="187783" custScaleY="107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B84DA-F5B5-4D84-96DB-234A8B782FAE}" type="pres">
      <dgm:prSet presAssocID="{57CA5F2E-F6A5-432E-9DEE-3C4A11D5459F}" presName="Name9" presStyleLbl="parChTrans1D2" presStyleIdx="1" presStyleCnt="12"/>
      <dgm:spPr/>
      <dgm:t>
        <a:bodyPr/>
        <a:lstStyle/>
        <a:p>
          <a:endParaRPr lang="ru-RU"/>
        </a:p>
      </dgm:t>
    </dgm:pt>
    <dgm:pt modelId="{B0648C45-2670-4A6A-9405-388D7EEADE81}" type="pres">
      <dgm:prSet presAssocID="{57CA5F2E-F6A5-432E-9DEE-3C4A11D5459F}" presName="connTx" presStyleLbl="parChTrans1D2" presStyleIdx="1" presStyleCnt="12"/>
      <dgm:spPr/>
      <dgm:t>
        <a:bodyPr/>
        <a:lstStyle/>
        <a:p>
          <a:endParaRPr lang="ru-RU"/>
        </a:p>
      </dgm:t>
    </dgm:pt>
    <dgm:pt modelId="{C1C16B1C-7EB0-4779-8AD1-8629C32FE084}" type="pres">
      <dgm:prSet presAssocID="{9E16E859-6344-43C1-A7C6-C853E83ADA9B}" presName="node" presStyleLbl="node1" presStyleIdx="1" presStyleCnt="12" custScaleX="182687" custRadScaleRad="128313" custRadScaleInc="71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73058-FFEB-4227-B1CA-FE19588CA74E}" type="pres">
      <dgm:prSet presAssocID="{26449DA6-2476-413A-8DBF-ED5022291D9A}" presName="Name9" presStyleLbl="parChTrans1D2" presStyleIdx="2" presStyleCnt="12"/>
      <dgm:spPr/>
      <dgm:t>
        <a:bodyPr/>
        <a:lstStyle/>
        <a:p>
          <a:endParaRPr lang="ru-RU"/>
        </a:p>
      </dgm:t>
    </dgm:pt>
    <dgm:pt modelId="{55B78ADF-7373-49C6-B507-D6FD40AB77C3}" type="pres">
      <dgm:prSet presAssocID="{26449DA6-2476-413A-8DBF-ED5022291D9A}" presName="connTx" presStyleLbl="parChTrans1D2" presStyleIdx="2" presStyleCnt="12"/>
      <dgm:spPr/>
      <dgm:t>
        <a:bodyPr/>
        <a:lstStyle/>
        <a:p>
          <a:endParaRPr lang="ru-RU"/>
        </a:p>
      </dgm:t>
    </dgm:pt>
    <dgm:pt modelId="{C0BC1ACF-02D0-4360-85A4-77E9F31C9D90}" type="pres">
      <dgm:prSet presAssocID="{F3AA5937-046A-4DF4-9A8F-1D46AB3911B9}" presName="node" presStyleLbl="node1" presStyleIdx="2" presStyleCnt="12" custScaleX="195214" custRadScaleRad="128432" custRadScaleInc="25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CA2FD-B60C-40DC-A71C-9DF743CC6196}" type="pres">
      <dgm:prSet presAssocID="{2DA75E4E-0DFA-46A1-B54B-609F82F7280C}" presName="Name9" presStyleLbl="parChTrans1D2" presStyleIdx="3" presStyleCnt="12"/>
      <dgm:spPr/>
      <dgm:t>
        <a:bodyPr/>
        <a:lstStyle/>
        <a:p>
          <a:endParaRPr lang="ru-RU"/>
        </a:p>
      </dgm:t>
    </dgm:pt>
    <dgm:pt modelId="{2A304001-F496-426A-A0BE-6D163C0E5D4B}" type="pres">
      <dgm:prSet presAssocID="{2DA75E4E-0DFA-46A1-B54B-609F82F7280C}" presName="connTx" presStyleLbl="parChTrans1D2" presStyleIdx="3" presStyleCnt="12"/>
      <dgm:spPr/>
      <dgm:t>
        <a:bodyPr/>
        <a:lstStyle/>
        <a:p>
          <a:endParaRPr lang="ru-RU"/>
        </a:p>
      </dgm:t>
    </dgm:pt>
    <dgm:pt modelId="{126D5D04-26D6-46D4-9A46-0F2075D82B05}" type="pres">
      <dgm:prSet presAssocID="{8434D3AD-027B-4BE4-BE65-36F643CC8F43}" presName="node" presStyleLbl="node1" presStyleIdx="3" presStyleCnt="12" custScaleX="183580" custRadScaleRad="136958" custRadScaleInc="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6DA7E-BA83-4ABA-A45B-059988F47E6B}" type="pres">
      <dgm:prSet presAssocID="{0FD99B70-F032-410D-AD5C-F9C833244FE8}" presName="Name9" presStyleLbl="parChTrans1D2" presStyleIdx="4" presStyleCnt="12"/>
      <dgm:spPr/>
      <dgm:t>
        <a:bodyPr/>
        <a:lstStyle/>
        <a:p>
          <a:endParaRPr lang="ru-RU"/>
        </a:p>
      </dgm:t>
    </dgm:pt>
    <dgm:pt modelId="{99D6DB50-B2E5-4CC5-8008-7E49FD40201B}" type="pres">
      <dgm:prSet presAssocID="{0FD99B70-F032-410D-AD5C-F9C833244FE8}" presName="connTx" presStyleLbl="parChTrans1D2" presStyleIdx="4" presStyleCnt="12"/>
      <dgm:spPr/>
      <dgm:t>
        <a:bodyPr/>
        <a:lstStyle/>
        <a:p>
          <a:endParaRPr lang="ru-RU"/>
        </a:p>
      </dgm:t>
    </dgm:pt>
    <dgm:pt modelId="{2AD06D4B-11B9-4D1F-BF6F-39CC4FC05CF1}" type="pres">
      <dgm:prSet presAssocID="{81421862-6226-4D35-A958-5ADD67FC2059}" presName="node" presStyleLbl="node1" presStyleIdx="4" presStyleCnt="12" custScaleX="212416" custScaleY="109451" custRadScaleRad="118825" custRadScaleInc="-31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8F387-3FFB-4421-821A-95F2F278CFAE}" type="pres">
      <dgm:prSet presAssocID="{9B852CDF-4E7A-443E-A657-376D3EF63ED4}" presName="Name9" presStyleLbl="parChTrans1D2" presStyleIdx="5" presStyleCnt="12"/>
      <dgm:spPr/>
      <dgm:t>
        <a:bodyPr/>
        <a:lstStyle/>
        <a:p>
          <a:endParaRPr lang="ru-RU"/>
        </a:p>
      </dgm:t>
    </dgm:pt>
    <dgm:pt modelId="{B5DF57C6-A8A9-4AE3-BD72-60B047231535}" type="pres">
      <dgm:prSet presAssocID="{9B852CDF-4E7A-443E-A657-376D3EF63ED4}" presName="connTx" presStyleLbl="parChTrans1D2" presStyleIdx="5" presStyleCnt="12"/>
      <dgm:spPr/>
      <dgm:t>
        <a:bodyPr/>
        <a:lstStyle/>
        <a:p>
          <a:endParaRPr lang="ru-RU"/>
        </a:p>
      </dgm:t>
    </dgm:pt>
    <dgm:pt modelId="{6B7911EF-B8FB-47F2-871A-F2E3D3104019}" type="pres">
      <dgm:prSet presAssocID="{417C71B0-7044-4854-B18B-4657B8308603}" presName="node" presStyleLbl="node1" presStyleIdx="5" presStyleCnt="12" custScaleX="173419" custRadScaleRad="128001" custRadScaleInc="-79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C6A99-4B00-4013-8143-EABB105EE954}" type="pres">
      <dgm:prSet presAssocID="{AF8D328E-4CE9-495E-9DC1-161405A231B9}" presName="Name9" presStyleLbl="parChTrans1D2" presStyleIdx="6" presStyleCnt="12"/>
      <dgm:spPr/>
      <dgm:t>
        <a:bodyPr/>
        <a:lstStyle/>
        <a:p>
          <a:endParaRPr lang="ru-RU"/>
        </a:p>
      </dgm:t>
    </dgm:pt>
    <dgm:pt modelId="{0F435DA5-0331-45BB-926B-79402BEE536F}" type="pres">
      <dgm:prSet presAssocID="{AF8D328E-4CE9-495E-9DC1-161405A231B9}" presName="connTx" presStyleLbl="parChTrans1D2" presStyleIdx="6" presStyleCnt="12"/>
      <dgm:spPr/>
      <dgm:t>
        <a:bodyPr/>
        <a:lstStyle/>
        <a:p>
          <a:endParaRPr lang="ru-RU"/>
        </a:p>
      </dgm:t>
    </dgm:pt>
    <dgm:pt modelId="{CFB46219-0FD0-4D08-937A-F5C579C1E352}" type="pres">
      <dgm:prSet presAssocID="{EE8D3579-7F2B-4A16-AC65-39F0524D86E0}" presName="node" presStyleLbl="node1" presStyleIdx="6" presStyleCnt="12" custScaleX="172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6A664-36FD-40D4-9789-64B58AF48B0F}" type="pres">
      <dgm:prSet presAssocID="{59B80657-1BA9-454A-9CD3-BAA65C5D8F21}" presName="Name9" presStyleLbl="parChTrans1D2" presStyleIdx="7" presStyleCnt="12"/>
      <dgm:spPr/>
      <dgm:t>
        <a:bodyPr/>
        <a:lstStyle/>
        <a:p>
          <a:endParaRPr lang="ru-RU"/>
        </a:p>
      </dgm:t>
    </dgm:pt>
    <dgm:pt modelId="{18A21AF8-7F6C-458B-826B-B7D5C6FAFA0C}" type="pres">
      <dgm:prSet presAssocID="{59B80657-1BA9-454A-9CD3-BAA65C5D8F21}" presName="connTx" presStyleLbl="parChTrans1D2" presStyleIdx="7" presStyleCnt="12"/>
      <dgm:spPr/>
      <dgm:t>
        <a:bodyPr/>
        <a:lstStyle/>
        <a:p>
          <a:endParaRPr lang="ru-RU"/>
        </a:p>
      </dgm:t>
    </dgm:pt>
    <dgm:pt modelId="{F5E6E520-E8C9-462D-97C2-55147960DA6A}" type="pres">
      <dgm:prSet presAssocID="{0BC39951-C843-4D8E-B534-8AF09FF55833}" presName="node" presStyleLbl="node1" presStyleIdx="7" presStyleCnt="12" custScaleX="240732" custScaleY="125134" custRadScaleRad="130413" custRadScaleInc="87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DA031-687F-4F57-AFB8-23A4DD8FD20B}" type="pres">
      <dgm:prSet presAssocID="{180C53CB-3C6F-4CB9-A765-429A75E6B153}" presName="Name9" presStyleLbl="parChTrans1D2" presStyleIdx="8" presStyleCnt="12"/>
      <dgm:spPr/>
      <dgm:t>
        <a:bodyPr/>
        <a:lstStyle/>
        <a:p>
          <a:endParaRPr lang="ru-RU"/>
        </a:p>
      </dgm:t>
    </dgm:pt>
    <dgm:pt modelId="{6C4ACADB-9855-49DA-8C30-58AA72F6358A}" type="pres">
      <dgm:prSet presAssocID="{180C53CB-3C6F-4CB9-A765-429A75E6B153}" presName="connTx" presStyleLbl="parChTrans1D2" presStyleIdx="8" presStyleCnt="12"/>
      <dgm:spPr/>
      <dgm:t>
        <a:bodyPr/>
        <a:lstStyle/>
        <a:p>
          <a:endParaRPr lang="ru-RU"/>
        </a:p>
      </dgm:t>
    </dgm:pt>
    <dgm:pt modelId="{5690CCD5-2491-4D28-A51C-303770D20B87}" type="pres">
      <dgm:prSet presAssocID="{7DBC2C33-CF27-4255-A5C9-E9333363E180}" presName="node" presStyleLbl="node1" presStyleIdx="8" presStyleCnt="12" custScaleX="178151" custRadScaleRad="137024" custRadScaleInc="73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B3E4B-A41B-455C-ACC3-C129F339E7B9}" type="pres">
      <dgm:prSet presAssocID="{71C244E6-33D2-4A3E-B100-D1A21CF0AE66}" presName="Name9" presStyleLbl="parChTrans1D2" presStyleIdx="9" presStyleCnt="12"/>
      <dgm:spPr/>
      <dgm:t>
        <a:bodyPr/>
        <a:lstStyle/>
        <a:p>
          <a:endParaRPr lang="ru-RU"/>
        </a:p>
      </dgm:t>
    </dgm:pt>
    <dgm:pt modelId="{7590C48B-ABC4-425D-8A7A-3B4FCEBCFF99}" type="pres">
      <dgm:prSet presAssocID="{71C244E6-33D2-4A3E-B100-D1A21CF0AE66}" presName="connTx" presStyleLbl="parChTrans1D2" presStyleIdx="9" presStyleCnt="12"/>
      <dgm:spPr/>
      <dgm:t>
        <a:bodyPr/>
        <a:lstStyle/>
        <a:p>
          <a:endParaRPr lang="ru-RU"/>
        </a:p>
      </dgm:t>
    </dgm:pt>
    <dgm:pt modelId="{199C2169-A503-4ABE-A989-31F24DAF3784}" type="pres">
      <dgm:prSet presAssocID="{CA20B0B4-BDD8-43F1-9AF3-1B6F87865BF0}" presName="node" presStyleLbl="node1" presStyleIdx="9" presStyleCnt="12" custScaleX="196324" custScaleY="121760" custRadScaleRad="133802" custRadScaleInc="6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84188-FA6B-44B1-BBCB-11F7ABD6718C}" type="pres">
      <dgm:prSet presAssocID="{8165FFA3-E30B-4B91-9D9A-4DBC271B4698}" presName="Name9" presStyleLbl="parChTrans1D2" presStyleIdx="10" presStyleCnt="12"/>
      <dgm:spPr/>
      <dgm:t>
        <a:bodyPr/>
        <a:lstStyle/>
        <a:p>
          <a:endParaRPr lang="ru-RU"/>
        </a:p>
      </dgm:t>
    </dgm:pt>
    <dgm:pt modelId="{C2038DB3-4573-479C-B435-69A073DFA747}" type="pres">
      <dgm:prSet presAssocID="{8165FFA3-E30B-4B91-9D9A-4DBC271B4698}" presName="connTx" presStyleLbl="parChTrans1D2" presStyleIdx="10" presStyleCnt="12"/>
      <dgm:spPr/>
      <dgm:t>
        <a:bodyPr/>
        <a:lstStyle/>
        <a:p>
          <a:endParaRPr lang="ru-RU"/>
        </a:p>
      </dgm:t>
    </dgm:pt>
    <dgm:pt modelId="{3A7636DF-C403-43F5-8C87-356A968352A1}" type="pres">
      <dgm:prSet presAssocID="{847628ED-7F81-4ED5-A3CA-44E9FD3FA28E}" presName="node" presStyleLbl="node1" presStyleIdx="10" presStyleCnt="12" custScaleX="212208" custScaleY="120271" custRadScaleRad="127612" custRadScaleInc="-46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A61FA-C446-4D42-8DEF-127BC6DB6F7B}" type="pres">
      <dgm:prSet presAssocID="{21BFB664-A30C-4211-8540-8EB72ED41F22}" presName="Name9" presStyleLbl="parChTrans1D2" presStyleIdx="11" presStyleCnt="12"/>
      <dgm:spPr/>
      <dgm:t>
        <a:bodyPr/>
        <a:lstStyle/>
        <a:p>
          <a:endParaRPr lang="ru-RU"/>
        </a:p>
      </dgm:t>
    </dgm:pt>
    <dgm:pt modelId="{E144EBE4-FDD7-41A6-889B-80AEE30A424A}" type="pres">
      <dgm:prSet presAssocID="{21BFB664-A30C-4211-8540-8EB72ED41F22}" presName="connTx" presStyleLbl="parChTrans1D2" presStyleIdx="11" presStyleCnt="12"/>
      <dgm:spPr/>
      <dgm:t>
        <a:bodyPr/>
        <a:lstStyle/>
        <a:p>
          <a:endParaRPr lang="ru-RU"/>
        </a:p>
      </dgm:t>
    </dgm:pt>
    <dgm:pt modelId="{0C7886AC-4F45-489A-B0C5-8425F5CFB31B}" type="pres">
      <dgm:prSet presAssocID="{1E6A2F98-1B38-4BEF-A9A1-6CA781C5B901}" presName="node" presStyleLbl="node1" presStyleIdx="11" presStyleCnt="12" custScaleX="238985" custScaleY="118580" custRadScaleRad="127997" custRadScaleInc="-82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27E45-0273-4A9C-9120-D328A1F8B145}" type="presOf" srcId="{9B852CDF-4E7A-443E-A657-376D3EF63ED4}" destId="{33C8F387-3FFB-4421-821A-95F2F278CFAE}" srcOrd="0" destOrd="0" presId="urn:microsoft.com/office/officeart/2005/8/layout/radial1"/>
    <dgm:cxn modelId="{401681B1-8AF4-45B0-8545-6BB23E561DD6}" srcId="{E94B1550-A198-486B-81A4-132AFDFE97C9}" destId="{417C71B0-7044-4854-B18B-4657B8308603}" srcOrd="5" destOrd="0" parTransId="{9B852CDF-4E7A-443E-A657-376D3EF63ED4}" sibTransId="{E68CD55E-4705-4839-8996-41DB5003081A}"/>
    <dgm:cxn modelId="{D434D656-3155-4D91-9F73-4B0F279EF17D}" type="presOf" srcId="{8165FFA3-E30B-4B91-9D9A-4DBC271B4698}" destId="{06384188-FA6B-44B1-BBCB-11F7ABD6718C}" srcOrd="0" destOrd="0" presId="urn:microsoft.com/office/officeart/2005/8/layout/radial1"/>
    <dgm:cxn modelId="{3A020686-A661-4ED4-9224-3B0FE4A30162}" srcId="{12005BB7-B74C-4D35-8C2F-3032B48ECD9A}" destId="{E94B1550-A198-486B-81A4-132AFDFE97C9}" srcOrd="0" destOrd="0" parTransId="{4AA7D6F3-E3EF-45E4-95BF-E9E37E785BE2}" sibTransId="{786CF511-A506-4B75-9CC0-81E92E0931F8}"/>
    <dgm:cxn modelId="{A24A08F0-4CF1-4050-9DF1-371A92C1532C}" srcId="{E94B1550-A198-486B-81A4-132AFDFE97C9}" destId="{81421862-6226-4D35-A958-5ADD67FC2059}" srcOrd="4" destOrd="0" parTransId="{0FD99B70-F032-410D-AD5C-F9C833244FE8}" sibTransId="{FE310B9E-ED19-4D5C-896C-6C96C343AD3C}"/>
    <dgm:cxn modelId="{4EE58086-25A2-4E0A-82D6-29D675EB92D8}" srcId="{E94B1550-A198-486B-81A4-132AFDFE97C9}" destId="{8434D3AD-027B-4BE4-BE65-36F643CC8F43}" srcOrd="3" destOrd="0" parTransId="{2DA75E4E-0DFA-46A1-B54B-609F82F7280C}" sibTransId="{2FDBCF9D-95EB-49B3-B467-823435A52E88}"/>
    <dgm:cxn modelId="{6647BFD7-8064-4986-AF50-D09CFF7E7590}" type="presOf" srcId="{EE8D3579-7F2B-4A16-AC65-39F0524D86E0}" destId="{CFB46219-0FD0-4D08-937A-F5C579C1E352}" srcOrd="0" destOrd="0" presId="urn:microsoft.com/office/officeart/2005/8/layout/radial1"/>
    <dgm:cxn modelId="{8D8C7085-8154-4FEC-ACAF-56A42A2E8E11}" type="presOf" srcId="{8434D3AD-027B-4BE4-BE65-36F643CC8F43}" destId="{126D5D04-26D6-46D4-9A46-0F2075D82B05}" srcOrd="0" destOrd="0" presId="urn:microsoft.com/office/officeart/2005/8/layout/radial1"/>
    <dgm:cxn modelId="{B7847600-2EF9-4989-A960-F444F79AA88B}" type="presOf" srcId="{7DBC2C33-CF27-4255-A5C9-E9333363E180}" destId="{5690CCD5-2491-4D28-A51C-303770D20B87}" srcOrd="0" destOrd="0" presId="urn:microsoft.com/office/officeart/2005/8/layout/radial1"/>
    <dgm:cxn modelId="{5A1A92CA-2B44-443A-BAA0-FD767F4C0904}" type="presOf" srcId="{417C71B0-7044-4854-B18B-4657B8308603}" destId="{6B7911EF-B8FB-47F2-871A-F2E3D3104019}" srcOrd="0" destOrd="0" presId="urn:microsoft.com/office/officeart/2005/8/layout/radial1"/>
    <dgm:cxn modelId="{0DDA0AE5-258D-4ACC-AB76-7174A0BCFE14}" type="presOf" srcId="{12005BB7-B74C-4D35-8C2F-3032B48ECD9A}" destId="{76F7CAB9-F638-4DFA-AA11-50AEE38C0D31}" srcOrd="0" destOrd="0" presId="urn:microsoft.com/office/officeart/2005/8/layout/radial1"/>
    <dgm:cxn modelId="{708C51EF-2CA7-4D46-8234-DEC8FC0CECC5}" type="presOf" srcId="{59B80657-1BA9-454A-9CD3-BAA65C5D8F21}" destId="{18A21AF8-7F6C-458B-826B-B7D5C6FAFA0C}" srcOrd="1" destOrd="0" presId="urn:microsoft.com/office/officeart/2005/8/layout/radial1"/>
    <dgm:cxn modelId="{C983E482-A59D-464E-B102-056A7D4ABC85}" type="presOf" srcId="{2DA75E4E-0DFA-46A1-B54B-609F82F7280C}" destId="{3AFCA2FD-B60C-40DC-A71C-9DF743CC6196}" srcOrd="0" destOrd="0" presId="urn:microsoft.com/office/officeart/2005/8/layout/radial1"/>
    <dgm:cxn modelId="{43387F1B-786C-4D8C-8CC0-02D16331589F}" type="presOf" srcId="{57CA5F2E-F6A5-432E-9DEE-3C4A11D5459F}" destId="{6A9B84DA-F5B5-4D84-96DB-234A8B782FAE}" srcOrd="0" destOrd="0" presId="urn:microsoft.com/office/officeart/2005/8/layout/radial1"/>
    <dgm:cxn modelId="{A85BE2BA-3082-4DDA-801B-571D08644208}" type="presOf" srcId="{847628ED-7F81-4ED5-A3CA-44E9FD3FA28E}" destId="{3A7636DF-C403-43F5-8C87-356A968352A1}" srcOrd="0" destOrd="0" presId="urn:microsoft.com/office/officeart/2005/8/layout/radial1"/>
    <dgm:cxn modelId="{BA5B834D-C5DD-4B2B-82A6-EB8F7D694715}" type="presOf" srcId="{1E6A2F98-1B38-4BEF-A9A1-6CA781C5B901}" destId="{0C7886AC-4F45-489A-B0C5-8425F5CFB31B}" srcOrd="0" destOrd="0" presId="urn:microsoft.com/office/officeart/2005/8/layout/radial1"/>
    <dgm:cxn modelId="{3D14C015-3CCE-44AA-912C-BADCB46DB238}" srcId="{E94B1550-A198-486B-81A4-132AFDFE97C9}" destId="{847628ED-7F81-4ED5-A3CA-44E9FD3FA28E}" srcOrd="10" destOrd="0" parTransId="{8165FFA3-E30B-4B91-9D9A-4DBC271B4698}" sibTransId="{757D7578-B2B8-43D7-A963-6163F1635C8C}"/>
    <dgm:cxn modelId="{18F56805-C655-42FA-ABBF-0DA864BC2519}" type="presOf" srcId="{57CA5F2E-F6A5-432E-9DEE-3C4A11D5459F}" destId="{B0648C45-2670-4A6A-9405-388D7EEADE81}" srcOrd="1" destOrd="0" presId="urn:microsoft.com/office/officeart/2005/8/layout/radial1"/>
    <dgm:cxn modelId="{011199A8-A3AF-45C9-9ED0-20E89EFA2DDD}" srcId="{E94B1550-A198-486B-81A4-132AFDFE97C9}" destId="{1E6A2F98-1B38-4BEF-A9A1-6CA781C5B901}" srcOrd="11" destOrd="0" parTransId="{21BFB664-A30C-4211-8540-8EB72ED41F22}" sibTransId="{9F791B01-CAD0-4B0D-881C-40A7275DA6A4}"/>
    <dgm:cxn modelId="{008478DC-12E1-49CD-950D-04CCF419B7DD}" srcId="{E94B1550-A198-486B-81A4-132AFDFE97C9}" destId="{EE8D3579-7F2B-4A16-AC65-39F0524D86E0}" srcOrd="6" destOrd="0" parTransId="{AF8D328E-4CE9-495E-9DC1-161405A231B9}" sibTransId="{053A84CF-DC21-4B3A-992A-5651F516CD04}"/>
    <dgm:cxn modelId="{FBC6D341-561C-482B-9618-E89AE688D652}" type="presOf" srcId="{21BFB664-A30C-4211-8540-8EB72ED41F22}" destId="{E144EBE4-FDD7-41A6-889B-80AEE30A424A}" srcOrd="1" destOrd="0" presId="urn:microsoft.com/office/officeart/2005/8/layout/radial1"/>
    <dgm:cxn modelId="{F2EFDDCD-3428-4079-9F8A-B67562D8825F}" type="presOf" srcId="{E94B1550-A198-486B-81A4-132AFDFE97C9}" destId="{681C12C7-BAD8-4BEC-94CF-9350D07912F5}" srcOrd="0" destOrd="0" presId="urn:microsoft.com/office/officeart/2005/8/layout/radial1"/>
    <dgm:cxn modelId="{7D61203C-9108-4DDC-9D5E-1DE0770FFAD7}" type="presOf" srcId="{9B852CDF-4E7A-443E-A657-376D3EF63ED4}" destId="{B5DF57C6-A8A9-4AE3-BD72-60B047231535}" srcOrd="1" destOrd="0" presId="urn:microsoft.com/office/officeart/2005/8/layout/radial1"/>
    <dgm:cxn modelId="{53AE995A-DB18-4A40-85A3-902DC1A29FEF}" type="presOf" srcId="{8165FFA3-E30B-4B91-9D9A-4DBC271B4698}" destId="{C2038DB3-4573-479C-B435-69A073DFA747}" srcOrd="1" destOrd="0" presId="urn:microsoft.com/office/officeart/2005/8/layout/radial1"/>
    <dgm:cxn modelId="{EF5F5782-5C66-42A8-B682-56490AE25422}" srcId="{E94B1550-A198-486B-81A4-132AFDFE97C9}" destId="{9E16E859-6344-43C1-A7C6-C853E83ADA9B}" srcOrd="1" destOrd="0" parTransId="{57CA5F2E-F6A5-432E-9DEE-3C4A11D5459F}" sibTransId="{D09BEEE5-EAAC-4DF5-9569-2DA26458E0BF}"/>
    <dgm:cxn modelId="{61ADD890-EA7C-4AA1-8F9B-9EF57321476B}" type="presOf" srcId="{AF8D328E-4CE9-495E-9DC1-161405A231B9}" destId="{0F435DA5-0331-45BB-926B-79402BEE536F}" srcOrd="1" destOrd="0" presId="urn:microsoft.com/office/officeart/2005/8/layout/radial1"/>
    <dgm:cxn modelId="{61FBB770-046A-4378-B107-C601305AA850}" type="presOf" srcId="{71C244E6-33D2-4A3E-B100-D1A21CF0AE66}" destId="{5E7B3E4B-A41B-455C-ACC3-C129F339E7B9}" srcOrd="0" destOrd="0" presId="urn:microsoft.com/office/officeart/2005/8/layout/radial1"/>
    <dgm:cxn modelId="{E84A8007-2049-43D3-96BA-970FEC6D98F6}" type="presOf" srcId="{26449DA6-2476-413A-8DBF-ED5022291D9A}" destId="{55B78ADF-7373-49C6-B507-D6FD40AB77C3}" srcOrd="1" destOrd="0" presId="urn:microsoft.com/office/officeart/2005/8/layout/radial1"/>
    <dgm:cxn modelId="{CEDB729A-8508-47AD-B0AB-F6ADC10A0F2A}" type="presOf" srcId="{71C244E6-33D2-4A3E-B100-D1A21CF0AE66}" destId="{7590C48B-ABC4-425D-8A7A-3B4FCEBCFF99}" srcOrd="1" destOrd="0" presId="urn:microsoft.com/office/officeart/2005/8/layout/radial1"/>
    <dgm:cxn modelId="{4F938E3B-4C7F-4A05-A90C-A38C4932D8CF}" type="presOf" srcId="{180C53CB-3C6F-4CB9-A765-429A75E6B153}" destId="{6C4ACADB-9855-49DA-8C30-58AA72F6358A}" srcOrd="1" destOrd="0" presId="urn:microsoft.com/office/officeart/2005/8/layout/radial1"/>
    <dgm:cxn modelId="{00856C58-D7D8-473C-AFCA-431378C67411}" type="presOf" srcId="{0FD99B70-F032-410D-AD5C-F9C833244FE8}" destId="{99D6DB50-B2E5-4CC5-8008-7E49FD40201B}" srcOrd="1" destOrd="0" presId="urn:microsoft.com/office/officeart/2005/8/layout/radial1"/>
    <dgm:cxn modelId="{6F4E8C17-2C1C-4C34-8988-BE7C811513CE}" type="presOf" srcId="{180C53CB-3C6F-4CB9-A765-429A75E6B153}" destId="{CD0DA031-687F-4F57-AFB8-23A4DD8FD20B}" srcOrd="0" destOrd="0" presId="urn:microsoft.com/office/officeart/2005/8/layout/radial1"/>
    <dgm:cxn modelId="{9815B29D-C57D-4201-B7B5-658816C19EB2}" type="presOf" srcId="{81421862-6226-4D35-A958-5ADD67FC2059}" destId="{2AD06D4B-11B9-4D1F-BF6F-39CC4FC05CF1}" srcOrd="0" destOrd="0" presId="urn:microsoft.com/office/officeart/2005/8/layout/radial1"/>
    <dgm:cxn modelId="{D54E2FC1-8B29-40D8-BEAE-0B9D1C2016E0}" type="presOf" srcId="{9E16E859-6344-43C1-A7C6-C853E83ADA9B}" destId="{C1C16B1C-7EB0-4779-8AD1-8629C32FE084}" srcOrd="0" destOrd="0" presId="urn:microsoft.com/office/officeart/2005/8/layout/radial1"/>
    <dgm:cxn modelId="{F54D8AA2-D7C7-4826-9B0A-3B93ED624EE5}" type="presOf" srcId="{CA20B0B4-BDD8-43F1-9AF3-1B6F87865BF0}" destId="{199C2169-A503-4ABE-A989-31F24DAF3784}" srcOrd="0" destOrd="0" presId="urn:microsoft.com/office/officeart/2005/8/layout/radial1"/>
    <dgm:cxn modelId="{88C426B4-DE93-4823-A45D-2E8F2106E404}" type="presOf" srcId="{2DA75E4E-0DFA-46A1-B54B-609F82F7280C}" destId="{2A304001-F496-426A-A0BE-6D163C0E5D4B}" srcOrd="1" destOrd="0" presId="urn:microsoft.com/office/officeart/2005/8/layout/radial1"/>
    <dgm:cxn modelId="{1973F772-7FB1-458E-BC7F-B5755AA515C3}" srcId="{E94B1550-A198-486B-81A4-132AFDFE97C9}" destId="{7650C15A-BC0A-42A9-9CBA-BEEAE9224247}" srcOrd="0" destOrd="0" parTransId="{0409A653-C1FE-4A22-82CE-390FCB43D182}" sibTransId="{D6204890-9A9A-4731-9AE2-7F7DD414F98B}"/>
    <dgm:cxn modelId="{BA7F1991-FE82-4904-A9FC-8F7C6CB7B285}" type="presOf" srcId="{0BC39951-C843-4D8E-B534-8AF09FF55833}" destId="{F5E6E520-E8C9-462D-97C2-55147960DA6A}" srcOrd="0" destOrd="0" presId="urn:microsoft.com/office/officeart/2005/8/layout/radial1"/>
    <dgm:cxn modelId="{42D7EB2B-A019-46C9-9573-0D07F9CC0830}" srcId="{E94B1550-A198-486B-81A4-132AFDFE97C9}" destId="{7DBC2C33-CF27-4255-A5C9-E9333363E180}" srcOrd="8" destOrd="0" parTransId="{180C53CB-3C6F-4CB9-A765-429A75E6B153}" sibTransId="{8A958AD7-37BF-411A-A9EA-A08C55B160A6}"/>
    <dgm:cxn modelId="{FA5478CB-1CE5-49CE-B000-7275EB13A4EF}" type="presOf" srcId="{0FD99B70-F032-410D-AD5C-F9C833244FE8}" destId="{D426DA7E-BA83-4ABA-A45B-059988F47E6B}" srcOrd="0" destOrd="0" presId="urn:microsoft.com/office/officeart/2005/8/layout/radial1"/>
    <dgm:cxn modelId="{276C42FB-1D50-4A6C-A8A2-9EC20BD253FA}" type="presOf" srcId="{AF8D328E-4CE9-495E-9DC1-161405A231B9}" destId="{B17C6A99-4B00-4013-8143-EABB105EE954}" srcOrd="0" destOrd="0" presId="urn:microsoft.com/office/officeart/2005/8/layout/radial1"/>
    <dgm:cxn modelId="{1BF6181F-2000-424F-A871-5C9D5D7D7AA6}" srcId="{E94B1550-A198-486B-81A4-132AFDFE97C9}" destId="{0BC39951-C843-4D8E-B534-8AF09FF55833}" srcOrd="7" destOrd="0" parTransId="{59B80657-1BA9-454A-9CD3-BAA65C5D8F21}" sibTransId="{C00258BC-2188-4365-9714-054BE2A8936B}"/>
    <dgm:cxn modelId="{C556D1F4-3A94-4935-B89B-93716331BD47}" srcId="{E94B1550-A198-486B-81A4-132AFDFE97C9}" destId="{CA20B0B4-BDD8-43F1-9AF3-1B6F87865BF0}" srcOrd="9" destOrd="0" parTransId="{71C244E6-33D2-4A3E-B100-D1A21CF0AE66}" sibTransId="{66345DED-9F6F-4824-8836-D446338C09FB}"/>
    <dgm:cxn modelId="{727B72D2-5D97-49ED-ADF4-CC017EB9B6A7}" type="presOf" srcId="{F3AA5937-046A-4DF4-9A8F-1D46AB3911B9}" destId="{C0BC1ACF-02D0-4360-85A4-77E9F31C9D90}" srcOrd="0" destOrd="0" presId="urn:microsoft.com/office/officeart/2005/8/layout/radial1"/>
    <dgm:cxn modelId="{AA8C8AAA-AB61-4E7E-8BE0-9D18B8119A7C}" type="presOf" srcId="{26449DA6-2476-413A-8DBF-ED5022291D9A}" destId="{D3273058-FFEB-4227-B1CA-FE19588CA74E}" srcOrd="0" destOrd="0" presId="urn:microsoft.com/office/officeart/2005/8/layout/radial1"/>
    <dgm:cxn modelId="{29FA09E0-6513-41EE-B83A-15653FAC2011}" type="presOf" srcId="{0409A653-C1FE-4A22-82CE-390FCB43D182}" destId="{E484E04E-BBB5-4AD5-A419-2BB4246D3197}" srcOrd="1" destOrd="0" presId="urn:microsoft.com/office/officeart/2005/8/layout/radial1"/>
    <dgm:cxn modelId="{04ADC79D-8C95-4108-AE96-ED4F62B5660F}" srcId="{E94B1550-A198-486B-81A4-132AFDFE97C9}" destId="{F3AA5937-046A-4DF4-9A8F-1D46AB3911B9}" srcOrd="2" destOrd="0" parTransId="{26449DA6-2476-413A-8DBF-ED5022291D9A}" sibTransId="{F6A48B36-3090-423C-9ED0-F9A07A7822E8}"/>
    <dgm:cxn modelId="{18ED97FD-756C-4314-A166-4402BA2EDDFA}" type="presOf" srcId="{21BFB664-A30C-4211-8540-8EB72ED41F22}" destId="{420A61FA-C446-4D42-8DEF-127BC6DB6F7B}" srcOrd="0" destOrd="0" presId="urn:microsoft.com/office/officeart/2005/8/layout/radial1"/>
    <dgm:cxn modelId="{16AAD48E-D270-41CC-B2B3-320A0E7EDB5D}" type="presOf" srcId="{59B80657-1BA9-454A-9CD3-BAA65C5D8F21}" destId="{1F86A664-36FD-40D4-9789-64B58AF48B0F}" srcOrd="0" destOrd="0" presId="urn:microsoft.com/office/officeart/2005/8/layout/radial1"/>
    <dgm:cxn modelId="{C2493854-8925-42CC-A9E7-C75E70F4F108}" type="presOf" srcId="{0409A653-C1FE-4A22-82CE-390FCB43D182}" destId="{151C898D-F560-493A-85F0-30901DAE92CF}" srcOrd="0" destOrd="0" presId="urn:microsoft.com/office/officeart/2005/8/layout/radial1"/>
    <dgm:cxn modelId="{8A792ED8-0061-43E9-95B9-16C1232FDD6A}" type="presOf" srcId="{7650C15A-BC0A-42A9-9CBA-BEEAE9224247}" destId="{2F63C6D9-49A7-46DB-92E6-895AEE0856FB}" srcOrd="0" destOrd="0" presId="urn:microsoft.com/office/officeart/2005/8/layout/radial1"/>
    <dgm:cxn modelId="{FF1AAACA-20BC-4C2E-81B3-5EA2D9D5A68D}" type="presParOf" srcId="{76F7CAB9-F638-4DFA-AA11-50AEE38C0D31}" destId="{681C12C7-BAD8-4BEC-94CF-9350D07912F5}" srcOrd="0" destOrd="0" presId="urn:microsoft.com/office/officeart/2005/8/layout/radial1"/>
    <dgm:cxn modelId="{A4D9CED6-9729-44E0-B1A8-80293CEE2AC7}" type="presParOf" srcId="{76F7CAB9-F638-4DFA-AA11-50AEE38C0D31}" destId="{151C898D-F560-493A-85F0-30901DAE92CF}" srcOrd="1" destOrd="0" presId="urn:microsoft.com/office/officeart/2005/8/layout/radial1"/>
    <dgm:cxn modelId="{1CA374C3-2A27-48FB-A1C3-16E90FDFE58F}" type="presParOf" srcId="{151C898D-F560-493A-85F0-30901DAE92CF}" destId="{E484E04E-BBB5-4AD5-A419-2BB4246D3197}" srcOrd="0" destOrd="0" presId="urn:microsoft.com/office/officeart/2005/8/layout/radial1"/>
    <dgm:cxn modelId="{796B88DE-F4E5-43D7-A628-EDC6FB6F1D5C}" type="presParOf" srcId="{76F7CAB9-F638-4DFA-AA11-50AEE38C0D31}" destId="{2F63C6D9-49A7-46DB-92E6-895AEE0856FB}" srcOrd="2" destOrd="0" presId="urn:microsoft.com/office/officeart/2005/8/layout/radial1"/>
    <dgm:cxn modelId="{83D568C2-B023-4D88-BD2A-8729A6B8ACE8}" type="presParOf" srcId="{76F7CAB9-F638-4DFA-AA11-50AEE38C0D31}" destId="{6A9B84DA-F5B5-4D84-96DB-234A8B782FAE}" srcOrd="3" destOrd="0" presId="urn:microsoft.com/office/officeart/2005/8/layout/radial1"/>
    <dgm:cxn modelId="{E2A052CE-5312-4B64-B976-714173BCF45C}" type="presParOf" srcId="{6A9B84DA-F5B5-4D84-96DB-234A8B782FAE}" destId="{B0648C45-2670-4A6A-9405-388D7EEADE81}" srcOrd="0" destOrd="0" presId="urn:microsoft.com/office/officeart/2005/8/layout/radial1"/>
    <dgm:cxn modelId="{DAC71E33-0E47-4ACD-931A-C3FCA5944515}" type="presParOf" srcId="{76F7CAB9-F638-4DFA-AA11-50AEE38C0D31}" destId="{C1C16B1C-7EB0-4779-8AD1-8629C32FE084}" srcOrd="4" destOrd="0" presId="urn:microsoft.com/office/officeart/2005/8/layout/radial1"/>
    <dgm:cxn modelId="{D121FC02-64E4-4DD4-B2F9-4F89135581CA}" type="presParOf" srcId="{76F7CAB9-F638-4DFA-AA11-50AEE38C0D31}" destId="{D3273058-FFEB-4227-B1CA-FE19588CA74E}" srcOrd="5" destOrd="0" presId="urn:microsoft.com/office/officeart/2005/8/layout/radial1"/>
    <dgm:cxn modelId="{8D34A484-7658-4E72-91F6-15E8B0D2BE1C}" type="presParOf" srcId="{D3273058-FFEB-4227-B1CA-FE19588CA74E}" destId="{55B78ADF-7373-49C6-B507-D6FD40AB77C3}" srcOrd="0" destOrd="0" presId="urn:microsoft.com/office/officeart/2005/8/layout/radial1"/>
    <dgm:cxn modelId="{EE186164-0B8C-4BB1-AF1C-60A1287D1BC3}" type="presParOf" srcId="{76F7CAB9-F638-4DFA-AA11-50AEE38C0D31}" destId="{C0BC1ACF-02D0-4360-85A4-77E9F31C9D90}" srcOrd="6" destOrd="0" presId="urn:microsoft.com/office/officeart/2005/8/layout/radial1"/>
    <dgm:cxn modelId="{7A8DC9F4-C3D4-4C52-95C4-57D4CEE629BE}" type="presParOf" srcId="{76F7CAB9-F638-4DFA-AA11-50AEE38C0D31}" destId="{3AFCA2FD-B60C-40DC-A71C-9DF743CC6196}" srcOrd="7" destOrd="0" presId="urn:microsoft.com/office/officeart/2005/8/layout/radial1"/>
    <dgm:cxn modelId="{AAFCEE24-31E0-4C1A-8068-E35DB38F7688}" type="presParOf" srcId="{3AFCA2FD-B60C-40DC-A71C-9DF743CC6196}" destId="{2A304001-F496-426A-A0BE-6D163C0E5D4B}" srcOrd="0" destOrd="0" presId="urn:microsoft.com/office/officeart/2005/8/layout/radial1"/>
    <dgm:cxn modelId="{8052BD31-0009-45BA-81B2-DB85B1F89094}" type="presParOf" srcId="{76F7CAB9-F638-4DFA-AA11-50AEE38C0D31}" destId="{126D5D04-26D6-46D4-9A46-0F2075D82B05}" srcOrd="8" destOrd="0" presId="urn:microsoft.com/office/officeart/2005/8/layout/radial1"/>
    <dgm:cxn modelId="{0B7F451A-1817-4FFE-B096-B768A135AED2}" type="presParOf" srcId="{76F7CAB9-F638-4DFA-AA11-50AEE38C0D31}" destId="{D426DA7E-BA83-4ABA-A45B-059988F47E6B}" srcOrd="9" destOrd="0" presId="urn:microsoft.com/office/officeart/2005/8/layout/radial1"/>
    <dgm:cxn modelId="{4C2750CA-19D0-462B-870B-F9EB1B9E4B45}" type="presParOf" srcId="{D426DA7E-BA83-4ABA-A45B-059988F47E6B}" destId="{99D6DB50-B2E5-4CC5-8008-7E49FD40201B}" srcOrd="0" destOrd="0" presId="urn:microsoft.com/office/officeart/2005/8/layout/radial1"/>
    <dgm:cxn modelId="{5498576A-44C1-48FD-B968-809E30C02E55}" type="presParOf" srcId="{76F7CAB9-F638-4DFA-AA11-50AEE38C0D31}" destId="{2AD06D4B-11B9-4D1F-BF6F-39CC4FC05CF1}" srcOrd="10" destOrd="0" presId="urn:microsoft.com/office/officeart/2005/8/layout/radial1"/>
    <dgm:cxn modelId="{4E761AE5-5229-45E3-BB47-EE17F45CFDBE}" type="presParOf" srcId="{76F7CAB9-F638-4DFA-AA11-50AEE38C0D31}" destId="{33C8F387-3FFB-4421-821A-95F2F278CFAE}" srcOrd="11" destOrd="0" presId="urn:microsoft.com/office/officeart/2005/8/layout/radial1"/>
    <dgm:cxn modelId="{82EB956B-A57E-40BF-A045-E56561E44D36}" type="presParOf" srcId="{33C8F387-3FFB-4421-821A-95F2F278CFAE}" destId="{B5DF57C6-A8A9-4AE3-BD72-60B047231535}" srcOrd="0" destOrd="0" presId="urn:microsoft.com/office/officeart/2005/8/layout/radial1"/>
    <dgm:cxn modelId="{DA0D21DE-5EE3-4801-8AB5-93DF2E501D03}" type="presParOf" srcId="{76F7CAB9-F638-4DFA-AA11-50AEE38C0D31}" destId="{6B7911EF-B8FB-47F2-871A-F2E3D3104019}" srcOrd="12" destOrd="0" presId="urn:microsoft.com/office/officeart/2005/8/layout/radial1"/>
    <dgm:cxn modelId="{7232EBAE-1796-4303-B848-DB58929520D1}" type="presParOf" srcId="{76F7CAB9-F638-4DFA-AA11-50AEE38C0D31}" destId="{B17C6A99-4B00-4013-8143-EABB105EE954}" srcOrd="13" destOrd="0" presId="urn:microsoft.com/office/officeart/2005/8/layout/radial1"/>
    <dgm:cxn modelId="{85483434-A1E1-4419-A328-6733DF3F93CB}" type="presParOf" srcId="{B17C6A99-4B00-4013-8143-EABB105EE954}" destId="{0F435DA5-0331-45BB-926B-79402BEE536F}" srcOrd="0" destOrd="0" presId="urn:microsoft.com/office/officeart/2005/8/layout/radial1"/>
    <dgm:cxn modelId="{688C475D-7ED8-47B4-BC09-95F57291267B}" type="presParOf" srcId="{76F7CAB9-F638-4DFA-AA11-50AEE38C0D31}" destId="{CFB46219-0FD0-4D08-937A-F5C579C1E352}" srcOrd="14" destOrd="0" presId="urn:microsoft.com/office/officeart/2005/8/layout/radial1"/>
    <dgm:cxn modelId="{BCDCFE35-DDB8-464C-8CAC-D0826FE17700}" type="presParOf" srcId="{76F7CAB9-F638-4DFA-AA11-50AEE38C0D31}" destId="{1F86A664-36FD-40D4-9789-64B58AF48B0F}" srcOrd="15" destOrd="0" presId="urn:microsoft.com/office/officeart/2005/8/layout/radial1"/>
    <dgm:cxn modelId="{1C6F9F98-3778-4EC7-9DF6-75377C7AB89A}" type="presParOf" srcId="{1F86A664-36FD-40D4-9789-64B58AF48B0F}" destId="{18A21AF8-7F6C-458B-826B-B7D5C6FAFA0C}" srcOrd="0" destOrd="0" presId="urn:microsoft.com/office/officeart/2005/8/layout/radial1"/>
    <dgm:cxn modelId="{F3933CB3-4D3F-4D81-B1CF-C0063A4378B6}" type="presParOf" srcId="{76F7CAB9-F638-4DFA-AA11-50AEE38C0D31}" destId="{F5E6E520-E8C9-462D-97C2-55147960DA6A}" srcOrd="16" destOrd="0" presId="urn:microsoft.com/office/officeart/2005/8/layout/radial1"/>
    <dgm:cxn modelId="{FA806670-E0AE-42A7-A987-661846461A4B}" type="presParOf" srcId="{76F7CAB9-F638-4DFA-AA11-50AEE38C0D31}" destId="{CD0DA031-687F-4F57-AFB8-23A4DD8FD20B}" srcOrd="17" destOrd="0" presId="urn:microsoft.com/office/officeart/2005/8/layout/radial1"/>
    <dgm:cxn modelId="{B6062154-9DA0-4466-80C6-41C8A9FEA577}" type="presParOf" srcId="{CD0DA031-687F-4F57-AFB8-23A4DD8FD20B}" destId="{6C4ACADB-9855-49DA-8C30-58AA72F6358A}" srcOrd="0" destOrd="0" presId="urn:microsoft.com/office/officeart/2005/8/layout/radial1"/>
    <dgm:cxn modelId="{B7393BCF-61F3-49F1-93C0-3D5ABB87BF79}" type="presParOf" srcId="{76F7CAB9-F638-4DFA-AA11-50AEE38C0D31}" destId="{5690CCD5-2491-4D28-A51C-303770D20B87}" srcOrd="18" destOrd="0" presId="urn:microsoft.com/office/officeart/2005/8/layout/radial1"/>
    <dgm:cxn modelId="{CB4C3460-CEDC-4988-A6E7-A37E7EC66E32}" type="presParOf" srcId="{76F7CAB9-F638-4DFA-AA11-50AEE38C0D31}" destId="{5E7B3E4B-A41B-455C-ACC3-C129F339E7B9}" srcOrd="19" destOrd="0" presId="urn:microsoft.com/office/officeart/2005/8/layout/radial1"/>
    <dgm:cxn modelId="{E2D43638-E4EB-46A7-AC6E-EF1397868C03}" type="presParOf" srcId="{5E7B3E4B-A41B-455C-ACC3-C129F339E7B9}" destId="{7590C48B-ABC4-425D-8A7A-3B4FCEBCFF99}" srcOrd="0" destOrd="0" presId="urn:microsoft.com/office/officeart/2005/8/layout/radial1"/>
    <dgm:cxn modelId="{54376EA1-95C5-4FEB-B141-85518511A337}" type="presParOf" srcId="{76F7CAB9-F638-4DFA-AA11-50AEE38C0D31}" destId="{199C2169-A503-4ABE-A989-31F24DAF3784}" srcOrd="20" destOrd="0" presId="urn:microsoft.com/office/officeart/2005/8/layout/radial1"/>
    <dgm:cxn modelId="{2EDF6C39-A61D-426B-9DC1-9B700E5AADDF}" type="presParOf" srcId="{76F7CAB9-F638-4DFA-AA11-50AEE38C0D31}" destId="{06384188-FA6B-44B1-BBCB-11F7ABD6718C}" srcOrd="21" destOrd="0" presId="urn:microsoft.com/office/officeart/2005/8/layout/radial1"/>
    <dgm:cxn modelId="{BAABAB25-9E89-4949-8226-F3844E151C1D}" type="presParOf" srcId="{06384188-FA6B-44B1-BBCB-11F7ABD6718C}" destId="{C2038DB3-4573-479C-B435-69A073DFA747}" srcOrd="0" destOrd="0" presId="urn:microsoft.com/office/officeart/2005/8/layout/radial1"/>
    <dgm:cxn modelId="{E63A4528-3AEF-46C6-8458-239493D042D8}" type="presParOf" srcId="{76F7CAB9-F638-4DFA-AA11-50AEE38C0D31}" destId="{3A7636DF-C403-43F5-8C87-356A968352A1}" srcOrd="22" destOrd="0" presId="urn:microsoft.com/office/officeart/2005/8/layout/radial1"/>
    <dgm:cxn modelId="{0D4BB40D-E8DE-4AB1-BAB2-6E7E5D481EAF}" type="presParOf" srcId="{76F7CAB9-F638-4DFA-AA11-50AEE38C0D31}" destId="{420A61FA-C446-4D42-8DEF-127BC6DB6F7B}" srcOrd="23" destOrd="0" presId="urn:microsoft.com/office/officeart/2005/8/layout/radial1"/>
    <dgm:cxn modelId="{1640C975-45C9-4ED8-8CA2-351291BECAA9}" type="presParOf" srcId="{420A61FA-C446-4D42-8DEF-127BC6DB6F7B}" destId="{E144EBE4-FDD7-41A6-889B-80AEE30A424A}" srcOrd="0" destOrd="0" presId="urn:microsoft.com/office/officeart/2005/8/layout/radial1"/>
    <dgm:cxn modelId="{4CA08A18-747A-49B2-BA8D-5EFF4C625A48}" type="presParOf" srcId="{76F7CAB9-F638-4DFA-AA11-50AEE38C0D31}" destId="{0C7886AC-4F45-489A-B0C5-8425F5CFB31B}" srcOrd="2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97D4B1-236C-438D-AAA3-4C2B2DFD370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520F0-F1EB-4D1F-8BF2-1C90C758389D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Бакалавриат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«Химия»  </a:t>
          </a:r>
        </a:p>
        <a:p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 :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фундаментальные знания </a:t>
          </a:r>
          <a:endParaRPr lang="ru-RU" sz="2000" dirty="0">
            <a:solidFill>
              <a:schemeClr val="tx1"/>
            </a:solidFill>
          </a:endParaRPr>
        </a:p>
      </dgm:t>
    </dgm:pt>
    <dgm:pt modelId="{1A75F0D2-AEE9-4AB3-8B1F-CBE29F33BF07}" type="parTrans" cxnId="{25B74AE4-153B-488A-8C7C-83B8F3744DE0}">
      <dgm:prSet/>
      <dgm:spPr/>
      <dgm:t>
        <a:bodyPr/>
        <a:lstStyle/>
        <a:p>
          <a:endParaRPr lang="ru-RU"/>
        </a:p>
      </dgm:t>
    </dgm:pt>
    <dgm:pt modelId="{4D9F5C1D-1254-47AD-A005-4659E75A200A}" type="sibTrans" cxnId="{25B74AE4-153B-488A-8C7C-83B8F3744DE0}">
      <dgm:prSet/>
      <dgm:spPr/>
      <dgm:t>
        <a:bodyPr/>
        <a:lstStyle/>
        <a:p>
          <a:endParaRPr lang="ru-RU"/>
        </a:p>
      </dgm:t>
    </dgm:pt>
    <dgm:pt modelId="{8DA874CF-182B-48FA-B796-B68721577D0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физико-химических свойствах радиоактивных элементов и их соединений</a:t>
          </a:r>
          <a:endParaRPr lang="ru-RU" sz="2000" dirty="0">
            <a:solidFill>
              <a:schemeClr val="tx1"/>
            </a:solidFill>
          </a:endParaRPr>
        </a:p>
      </dgm:t>
    </dgm:pt>
    <dgm:pt modelId="{F1938DD0-BCB7-489B-9A0B-5873D13E6BAF}" type="parTrans" cxnId="{00F7DE64-64CB-415E-A766-D21C44CF8616}">
      <dgm:prSet/>
      <dgm:spPr/>
      <dgm:t>
        <a:bodyPr/>
        <a:lstStyle/>
        <a:p>
          <a:endParaRPr lang="ru-RU"/>
        </a:p>
      </dgm:t>
    </dgm:pt>
    <dgm:pt modelId="{F81CBABD-2C9D-4E1B-BCF2-65827FECD103}" type="sibTrans" cxnId="{00F7DE64-64CB-415E-A766-D21C44CF8616}">
      <dgm:prSet/>
      <dgm:spPr/>
      <dgm:t>
        <a:bodyPr/>
        <a:lstStyle/>
        <a:p>
          <a:endParaRPr lang="ru-RU"/>
        </a:p>
      </dgm:t>
    </dgm:pt>
    <dgm:pt modelId="{15FC5140-37C6-4470-86CE-E70DC7F8EF0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химических эффектах ядерных превращений</a:t>
          </a:r>
          <a:endParaRPr lang="ru-RU" sz="2000" dirty="0">
            <a:solidFill>
              <a:schemeClr val="tx1"/>
            </a:solidFill>
          </a:endParaRPr>
        </a:p>
      </dgm:t>
    </dgm:pt>
    <dgm:pt modelId="{52B84CDF-E789-4192-AD96-B90D6C3E841D}" type="parTrans" cxnId="{08661FEB-B577-4E80-A31C-3B3C8A1C49E4}">
      <dgm:prSet/>
      <dgm:spPr/>
      <dgm:t>
        <a:bodyPr/>
        <a:lstStyle/>
        <a:p>
          <a:endParaRPr lang="ru-RU"/>
        </a:p>
      </dgm:t>
    </dgm:pt>
    <dgm:pt modelId="{58F17737-BD2A-41DD-96E0-6791ACFB7E3E}" type="sibTrans" cxnId="{08661FEB-B577-4E80-A31C-3B3C8A1C49E4}">
      <dgm:prSet/>
      <dgm:spPr/>
      <dgm:t>
        <a:bodyPr/>
        <a:lstStyle/>
        <a:p>
          <a:endParaRPr lang="ru-RU"/>
        </a:p>
      </dgm:t>
    </dgm:pt>
    <dgm:pt modelId="{987FFE46-A485-4DD0-99A0-7174B8F7305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закономерностях физико-химического поведения «горячих» атомов в твердом, жидком и газообразном состояниях</a:t>
          </a:r>
          <a:endParaRPr lang="ru-RU" sz="2000" dirty="0">
            <a:solidFill>
              <a:schemeClr val="tx1"/>
            </a:solidFill>
          </a:endParaRPr>
        </a:p>
      </dgm:t>
    </dgm:pt>
    <dgm:pt modelId="{BD9F5800-A26B-49E8-B31D-0D97A200342E}" type="parTrans" cxnId="{1D55D09F-057C-4C71-AE72-AB3F26CF1995}">
      <dgm:prSet/>
      <dgm:spPr/>
      <dgm:t>
        <a:bodyPr/>
        <a:lstStyle/>
        <a:p>
          <a:endParaRPr lang="ru-RU"/>
        </a:p>
      </dgm:t>
    </dgm:pt>
    <dgm:pt modelId="{37B4D9B7-DC10-4A73-9CC8-190F32A0D4C3}" type="sibTrans" cxnId="{1D55D09F-057C-4C71-AE72-AB3F26CF1995}">
      <dgm:prSet/>
      <dgm:spPr/>
      <dgm:t>
        <a:bodyPr/>
        <a:lstStyle/>
        <a:p>
          <a:endParaRPr lang="ru-RU"/>
        </a:p>
      </dgm:t>
    </dgm:pt>
    <dgm:pt modelId="{494A028D-5416-4156-BF67-9A0EBF4346C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химии ядерного топливного цикла (включая проблему консервации радиоактивных отходов)</a:t>
          </a:r>
          <a:endParaRPr lang="ru-RU" sz="2000" dirty="0">
            <a:solidFill>
              <a:schemeClr val="tx1"/>
            </a:solidFill>
          </a:endParaRPr>
        </a:p>
      </dgm:t>
    </dgm:pt>
    <dgm:pt modelId="{899AC318-AC77-4B94-A4EA-9C1312F320DA}" type="parTrans" cxnId="{7DF5B61D-1EBD-4367-966B-B4C854966328}">
      <dgm:prSet/>
      <dgm:spPr/>
      <dgm:t>
        <a:bodyPr/>
        <a:lstStyle/>
        <a:p>
          <a:endParaRPr lang="ru-RU"/>
        </a:p>
      </dgm:t>
    </dgm:pt>
    <dgm:pt modelId="{86888E21-1C55-464A-A453-4F79B8CDC3A5}" type="sibTrans" cxnId="{7DF5B61D-1EBD-4367-966B-B4C854966328}">
      <dgm:prSet/>
      <dgm:spPr/>
      <dgm:t>
        <a:bodyPr/>
        <a:lstStyle/>
        <a:p>
          <a:endParaRPr lang="ru-RU"/>
        </a:p>
      </dgm:t>
    </dgm:pt>
    <dgm:pt modelId="{240B5347-19AD-44E3-821D-B95309C8EE1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методах исследования облученных и радиоактивных материалов с использованием специфических ядерно-физических и радиохимических методов</a:t>
          </a:r>
          <a:endParaRPr lang="ru-RU" sz="2000" dirty="0">
            <a:solidFill>
              <a:schemeClr val="tx1"/>
            </a:solidFill>
          </a:endParaRPr>
        </a:p>
      </dgm:t>
    </dgm:pt>
    <dgm:pt modelId="{81249D70-B1A5-4703-9F80-836B874B619E}" type="parTrans" cxnId="{1C032883-5ED6-42A6-8DD8-97C5F0C524B6}">
      <dgm:prSet/>
      <dgm:spPr/>
      <dgm:t>
        <a:bodyPr/>
        <a:lstStyle/>
        <a:p>
          <a:endParaRPr lang="ru-RU"/>
        </a:p>
      </dgm:t>
    </dgm:pt>
    <dgm:pt modelId="{1EBB20B1-E936-4529-B9BB-AB353B30AEDD}" type="sibTrans" cxnId="{1C032883-5ED6-42A6-8DD8-97C5F0C524B6}">
      <dgm:prSet/>
      <dgm:spPr/>
      <dgm:t>
        <a:bodyPr/>
        <a:lstStyle/>
        <a:p>
          <a:endParaRPr lang="ru-RU"/>
        </a:p>
      </dgm:t>
    </dgm:pt>
    <dgm:pt modelId="{41F61788-C089-4E0E-BF79-1B5809D8FAC3}" type="pres">
      <dgm:prSet presAssocID="{E397D4B1-236C-438D-AAA3-4C2B2DFD370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2683B-9597-4775-B2F6-A9B5364C417A}" type="pres">
      <dgm:prSet presAssocID="{513520F0-F1EB-4D1F-8BF2-1C90C758389D}" presName="root1" presStyleCnt="0"/>
      <dgm:spPr/>
    </dgm:pt>
    <dgm:pt modelId="{A32A4F1F-91B7-403D-83C4-83A84135473B}" type="pres">
      <dgm:prSet presAssocID="{513520F0-F1EB-4D1F-8BF2-1C90C758389D}" presName="LevelOneTextNode" presStyleLbl="node0" presStyleIdx="0" presStyleCnt="1" custScaleX="197809" custScaleY="4199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78614-30E8-4E88-B299-7CFC39E40A6A}" type="pres">
      <dgm:prSet presAssocID="{513520F0-F1EB-4D1F-8BF2-1C90C758389D}" presName="level2hierChild" presStyleCnt="0"/>
      <dgm:spPr/>
    </dgm:pt>
    <dgm:pt modelId="{5C01B680-3110-4C36-ACA2-22EA35B837B9}" type="pres">
      <dgm:prSet presAssocID="{F1938DD0-BCB7-489B-9A0B-5873D13E6BAF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419A26B-5A71-433E-A2B3-C970F3609E41}" type="pres">
      <dgm:prSet presAssocID="{F1938DD0-BCB7-489B-9A0B-5873D13E6BA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B63A9CE-5B9E-4381-B914-8A5126476645}" type="pres">
      <dgm:prSet presAssocID="{8DA874CF-182B-48FA-B796-B68721577D0D}" presName="root2" presStyleCnt="0"/>
      <dgm:spPr/>
    </dgm:pt>
    <dgm:pt modelId="{6728AA58-B57B-4A03-993D-1F6E144EC7EC}" type="pres">
      <dgm:prSet presAssocID="{8DA874CF-182B-48FA-B796-B68721577D0D}" presName="LevelTwoTextNode" presStyleLbl="node2" presStyleIdx="0" presStyleCnt="5" custScaleX="527913" custLinFactNeighborX="-3989" custLinFactNeighborY="-66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5D42A-F664-40C2-86C2-95A744AA3B65}" type="pres">
      <dgm:prSet presAssocID="{8DA874CF-182B-48FA-B796-B68721577D0D}" presName="level3hierChild" presStyleCnt="0"/>
      <dgm:spPr/>
    </dgm:pt>
    <dgm:pt modelId="{B3FBF73B-74D9-4E81-A70D-D967B0CAB62F}" type="pres">
      <dgm:prSet presAssocID="{52B84CDF-E789-4192-AD96-B90D6C3E841D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1A3048E7-23C2-45C3-9775-C31CCFAE9991}" type="pres">
      <dgm:prSet presAssocID="{52B84CDF-E789-4192-AD96-B90D6C3E841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4B9D7DF-570B-47D1-AAA7-DC77145127BB}" type="pres">
      <dgm:prSet presAssocID="{15FC5140-37C6-4470-86CE-E70DC7F8EF02}" presName="root2" presStyleCnt="0"/>
      <dgm:spPr/>
    </dgm:pt>
    <dgm:pt modelId="{107F8642-596B-49B0-8DF3-D10512C918EB}" type="pres">
      <dgm:prSet presAssocID="{15FC5140-37C6-4470-86CE-E70DC7F8EF02}" presName="LevelTwoTextNode" presStyleLbl="node2" presStyleIdx="1" presStyleCnt="5" custScaleX="523269" custScaleY="125565" custLinFactNeighborX="1358" custLinFactNeighborY="-741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8CAC0F-0310-4E25-9E96-8896E45A281A}" type="pres">
      <dgm:prSet presAssocID="{15FC5140-37C6-4470-86CE-E70DC7F8EF02}" presName="level3hierChild" presStyleCnt="0"/>
      <dgm:spPr/>
    </dgm:pt>
    <dgm:pt modelId="{6F334CF2-1650-495C-B368-02BD2AB3F180}" type="pres">
      <dgm:prSet presAssocID="{BD9F5800-A26B-49E8-B31D-0D97A200342E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24EBE4DD-F90E-4599-A1A5-459C6C67F384}" type="pres">
      <dgm:prSet presAssocID="{BD9F5800-A26B-49E8-B31D-0D97A200342E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07910F2-53DD-4AB8-A27D-6A65FB75D6BC}" type="pres">
      <dgm:prSet presAssocID="{987FFE46-A485-4DD0-99A0-7174B8F7305F}" presName="root2" presStyleCnt="0"/>
      <dgm:spPr/>
    </dgm:pt>
    <dgm:pt modelId="{81098358-7F3C-4A8C-B3F1-11B19BCB54AB}" type="pres">
      <dgm:prSet presAssocID="{987FFE46-A485-4DD0-99A0-7174B8F7305F}" presName="LevelTwoTextNode" presStyleLbl="node2" presStyleIdx="2" presStyleCnt="5" custScaleX="545069" custScaleY="158752" custLinFactNeighborX="1358" custLinFactNeighborY="-6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1BC6FA-719B-4D2D-B3B7-DC5EB538EF45}" type="pres">
      <dgm:prSet presAssocID="{987FFE46-A485-4DD0-99A0-7174B8F7305F}" presName="level3hierChild" presStyleCnt="0"/>
      <dgm:spPr/>
    </dgm:pt>
    <dgm:pt modelId="{3792C029-535D-4CC2-B798-FC97A67EA845}" type="pres">
      <dgm:prSet presAssocID="{899AC318-AC77-4B94-A4EA-9C1312F320DA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8FA5696-68AD-4144-9662-08A09EAC9CDC}" type="pres">
      <dgm:prSet presAssocID="{899AC318-AC77-4B94-A4EA-9C1312F320DA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61F767B-A874-4BA6-AC54-542398B0ECED}" type="pres">
      <dgm:prSet presAssocID="{494A028D-5416-4156-BF67-9A0EBF4346C7}" presName="root2" presStyleCnt="0"/>
      <dgm:spPr/>
    </dgm:pt>
    <dgm:pt modelId="{3A3A194C-918E-4FA8-B65D-94F91FCB65B2}" type="pres">
      <dgm:prSet presAssocID="{494A028D-5416-4156-BF67-9A0EBF4346C7}" presName="LevelTwoTextNode" presStyleLbl="node2" presStyleIdx="3" presStyleCnt="5" custScaleX="533560" custScaleY="147289" custLinFactNeighborX="3760" custLinFactNeighborY="-27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B32F4B-E47A-49B8-A546-789605D1C39C}" type="pres">
      <dgm:prSet presAssocID="{494A028D-5416-4156-BF67-9A0EBF4346C7}" presName="level3hierChild" presStyleCnt="0"/>
      <dgm:spPr/>
    </dgm:pt>
    <dgm:pt modelId="{32EC9CEB-27CF-41A1-B3D8-9082CF6E10E4}" type="pres">
      <dgm:prSet presAssocID="{81249D70-B1A5-4703-9F80-836B874B619E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59655D-BE79-4BFE-B48D-BC41B92AC1C8}" type="pres">
      <dgm:prSet presAssocID="{81249D70-B1A5-4703-9F80-836B874B619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460EBED8-BA39-4693-8118-E78669476635}" type="pres">
      <dgm:prSet presAssocID="{240B5347-19AD-44E3-821D-B95309C8EE10}" presName="root2" presStyleCnt="0"/>
      <dgm:spPr/>
    </dgm:pt>
    <dgm:pt modelId="{46AD0A4A-D4E5-484F-9329-EB2B080F02D0}" type="pres">
      <dgm:prSet presAssocID="{240B5347-19AD-44E3-821D-B95309C8EE10}" presName="LevelTwoTextNode" presStyleLbl="node2" presStyleIdx="4" presStyleCnt="5" custScaleX="538793" custScaleY="199206" custLinFactNeighborX="3760" custLinFactNeighborY="31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513FD5-D7BD-4D30-ACAF-86C64B80289C}" type="pres">
      <dgm:prSet presAssocID="{240B5347-19AD-44E3-821D-B95309C8EE10}" presName="level3hierChild" presStyleCnt="0"/>
      <dgm:spPr/>
    </dgm:pt>
  </dgm:ptLst>
  <dgm:cxnLst>
    <dgm:cxn modelId="{600AF881-5724-4D06-9468-43CE20DE3133}" type="presOf" srcId="{F1938DD0-BCB7-489B-9A0B-5873D13E6BAF}" destId="{5C01B680-3110-4C36-ACA2-22EA35B837B9}" srcOrd="0" destOrd="0" presId="urn:microsoft.com/office/officeart/2005/8/layout/hierarchy2"/>
    <dgm:cxn modelId="{E441DA52-EE6F-4C1F-8691-549E0C2D9BCB}" type="presOf" srcId="{BD9F5800-A26B-49E8-B31D-0D97A200342E}" destId="{24EBE4DD-F90E-4599-A1A5-459C6C67F384}" srcOrd="1" destOrd="0" presId="urn:microsoft.com/office/officeart/2005/8/layout/hierarchy2"/>
    <dgm:cxn modelId="{C32B46C2-2BEF-4AF7-95F3-8B3410DCC24A}" type="presOf" srcId="{BD9F5800-A26B-49E8-B31D-0D97A200342E}" destId="{6F334CF2-1650-495C-B368-02BD2AB3F180}" srcOrd="0" destOrd="0" presId="urn:microsoft.com/office/officeart/2005/8/layout/hierarchy2"/>
    <dgm:cxn modelId="{2A48C12D-DB67-4DD4-8947-A69B2EC101DF}" type="presOf" srcId="{8DA874CF-182B-48FA-B796-B68721577D0D}" destId="{6728AA58-B57B-4A03-993D-1F6E144EC7EC}" srcOrd="0" destOrd="0" presId="urn:microsoft.com/office/officeart/2005/8/layout/hierarchy2"/>
    <dgm:cxn modelId="{A3397C7A-18C5-49F8-8319-B34AF698A43E}" type="presOf" srcId="{987FFE46-A485-4DD0-99A0-7174B8F7305F}" destId="{81098358-7F3C-4A8C-B3F1-11B19BCB54AB}" srcOrd="0" destOrd="0" presId="urn:microsoft.com/office/officeart/2005/8/layout/hierarchy2"/>
    <dgm:cxn modelId="{83FE8817-E9F5-4859-AE7D-8490D57396EA}" type="presOf" srcId="{899AC318-AC77-4B94-A4EA-9C1312F320DA}" destId="{18FA5696-68AD-4144-9662-08A09EAC9CDC}" srcOrd="1" destOrd="0" presId="urn:microsoft.com/office/officeart/2005/8/layout/hierarchy2"/>
    <dgm:cxn modelId="{7DF5B61D-1EBD-4367-966B-B4C854966328}" srcId="{513520F0-F1EB-4D1F-8BF2-1C90C758389D}" destId="{494A028D-5416-4156-BF67-9A0EBF4346C7}" srcOrd="3" destOrd="0" parTransId="{899AC318-AC77-4B94-A4EA-9C1312F320DA}" sibTransId="{86888E21-1C55-464A-A453-4F79B8CDC3A5}"/>
    <dgm:cxn modelId="{8A78AA89-D867-4E4B-AD28-F3C3B5767E09}" type="presOf" srcId="{240B5347-19AD-44E3-821D-B95309C8EE10}" destId="{46AD0A4A-D4E5-484F-9329-EB2B080F02D0}" srcOrd="0" destOrd="0" presId="urn:microsoft.com/office/officeart/2005/8/layout/hierarchy2"/>
    <dgm:cxn modelId="{92ACEBB5-7419-4859-B0C3-DA7C0C3645B3}" type="presOf" srcId="{F1938DD0-BCB7-489B-9A0B-5873D13E6BAF}" destId="{2419A26B-5A71-433E-A2B3-C970F3609E41}" srcOrd="1" destOrd="0" presId="urn:microsoft.com/office/officeart/2005/8/layout/hierarchy2"/>
    <dgm:cxn modelId="{00F7DE64-64CB-415E-A766-D21C44CF8616}" srcId="{513520F0-F1EB-4D1F-8BF2-1C90C758389D}" destId="{8DA874CF-182B-48FA-B796-B68721577D0D}" srcOrd="0" destOrd="0" parTransId="{F1938DD0-BCB7-489B-9A0B-5873D13E6BAF}" sibTransId="{F81CBABD-2C9D-4E1B-BCF2-65827FECD103}"/>
    <dgm:cxn modelId="{D7424C6A-3E8E-4CE0-815D-9BC45B4AF767}" type="presOf" srcId="{81249D70-B1A5-4703-9F80-836B874B619E}" destId="{E159655D-BE79-4BFE-B48D-BC41B92AC1C8}" srcOrd="1" destOrd="0" presId="urn:microsoft.com/office/officeart/2005/8/layout/hierarchy2"/>
    <dgm:cxn modelId="{25B74AE4-153B-488A-8C7C-83B8F3744DE0}" srcId="{E397D4B1-236C-438D-AAA3-4C2B2DFD370E}" destId="{513520F0-F1EB-4D1F-8BF2-1C90C758389D}" srcOrd="0" destOrd="0" parTransId="{1A75F0D2-AEE9-4AB3-8B1F-CBE29F33BF07}" sibTransId="{4D9F5C1D-1254-47AD-A005-4659E75A200A}"/>
    <dgm:cxn modelId="{E26642D6-E32D-4D20-8638-3903765A044F}" type="presOf" srcId="{81249D70-B1A5-4703-9F80-836B874B619E}" destId="{32EC9CEB-27CF-41A1-B3D8-9082CF6E10E4}" srcOrd="0" destOrd="0" presId="urn:microsoft.com/office/officeart/2005/8/layout/hierarchy2"/>
    <dgm:cxn modelId="{1D325ED3-9931-4F9F-A66B-CD99773E8824}" type="presOf" srcId="{52B84CDF-E789-4192-AD96-B90D6C3E841D}" destId="{1A3048E7-23C2-45C3-9775-C31CCFAE9991}" srcOrd="1" destOrd="0" presId="urn:microsoft.com/office/officeart/2005/8/layout/hierarchy2"/>
    <dgm:cxn modelId="{1D55D09F-057C-4C71-AE72-AB3F26CF1995}" srcId="{513520F0-F1EB-4D1F-8BF2-1C90C758389D}" destId="{987FFE46-A485-4DD0-99A0-7174B8F7305F}" srcOrd="2" destOrd="0" parTransId="{BD9F5800-A26B-49E8-B31D-0D97A200342E}" sibTransId="{37B4D9B7-DC10-4A73-9CC8-190F32A0D4C3}"/>
    <dgm:cxn modelId="{41705EEA-2EF3-4BB8-A5EC-BA25CC600CD0}" type="presOf" srcId="{494A028D-5416-4156-BF67-9A0EBF4346C7}" destId="{3A3A194C-918E-4FA8-B65D-94F91FCB65B2}" srcOrd="0" destOrd="0" presId="urn:microsoft.com/office/officeart/2005/8/layout/hierarchy2"/>
    <dgm:cxn modelId="{1C032883-5ED6-42A6-8DD8-97C5F0C524B6}" srcId="{513520F0-F1EB-4D1F-8BF2-1C90C758389D}" destId="{240B5347-19AD-44E3-821D-B95309C8EE10}" srcOrd="4" destOrd="0" parTransId="{81249D70-B1A5-4703-9F80-836B874B619E}" sibTransId="{1EBB20B1-E936-4529-B9BB-AB353B30AEDD}"/>
    <dgm:cxn modelId="{226759F1-E21D-411D-AE84-9F5C7486F9ED}" type="presOf" srcId="{E397D4B1-236C-438D-AAA3-4C2B2DFD370E}" destId="{41F61788-C089-4E0E-BF79-1B5809D8FAC3}" srcOrd="0" destOrd="0" presId="urn:microsoft.com/office/officeart/2005/8/layout/hierarchy2"/>
    <dgm:cxn modelId="{1FF00470-B893-4C80-B56E-2FB8B2F58845}" type="presOf" srcId="{899AC318-AC77-4B94-A4EA-9C1312F320DA}" destId="{3792C029-535D-4CC2-B798-FC97A67EA845}" srcOrd="0" destOrd="0" presId="urn:microsoft.com/office/officeart/2005/8/layout/hierarchy2"/>
    <dgm:cxn modelId="{08661FEB-B577-4E80-A31C-3B3C8A1C49E4}" srcId="{513520F0-F1EB-4D1F-8BF2-1C90C758389D}" destId="{15FC5140-37C6-4470-86CE-E70DC7F8EF02}" srcOrd="1" destOrd="0" parTransId="{52B84CDF-E789-4192-AD96-B90D6C3E841D}" sibTransId="{58F17737-BD2A-41DD-96E0-6791ACFB7E3E}"/>
    <dgm:cxn modelId="{8260F393-1D93-423E-9A91-89941F90DDFA}" type="presOf" srcId="{52B84CDF-E789-4192-AD96-B90D6C3E841D}" destId="{B3FBF73B-74D9-4E81-A70D-D967B0CAB62F}" srcOrd="0" destOrd="0" presId="urn:microsoft.com/office/officeart/2005/8/layout/hierarchy2"/>
    <dgm:cxn modelId="{563D764A-C196-4463-A0C7-089510E9FEC4}" type="presOf" srcId="{513520F0-F1EB-4D1F-8BF2-1C90C758389D}" destId="{A32A4F1F-91B7-403D-83C4-83A84135473B}" srcOrd="0" destOrd="0" presId="urn:microsoft.com/office/officeart/2005/8/layout/hierarchy2"/>
    <dgm:cxn modelId="{8F471B94-4715-4150-AE10-17488BA46FCA}" type="presOf" srcId="{15FC5140-37C6-4470-86CE-E70DC7F8EF02}" destId="{107F8642-596B-49B0-8DF3-D10512C918EB}" srcOrd="0" destOrd="0" presId="urn:microsoft.com/office/officeart/2005/8/layout/hierarchy2"/>
    <dgm:cxn modelId="{3DA2D3F3-ABD5-4157-A6E5-D92A809A4FE2}" type="presParOf" srcId="{41F61788-C089-4E0E-BF79-1B5809D8FAC3}" destId="{92F2683B-9597-4775-B2F6-A9B5364C417A}" srcOrd="0" destOrd="0" presId="urn:microsoft.com/office/officeart/2005/8/layout/hierarchy2"/>
    <dgm:cxn modelId="{DE299214-8C97-45C4-ACF6-0F159563E8CF}" type="presParOf" srcId="{92F2683B-9597-4775-B2F6-A9B5364C417A}" destId="{A32A4F1F-91B7-403D-83C4-83A84135473B}" srcOrd="0" destOrd="0" presId="urn:microsoft.com/office/officeart/2005/8/layout/hierarchy2"/>
    <dgm:cxn modelId="{F1274AB1-0358-4771-B0CA-563AC8AE87DA}" type="presParOf" srcId="{92F2683B-9597-4775-B2F6-A9B5364C417A}" destId="{60178614-30E8-4E88-B299-7CFC39E40A6A}" srcOrd="1" destOrd="0" presId="urn:microsoft.com/office/officeart/2005/8/layout/hierarchy2"/>
    <dgm:cxn modelId="{3E157C9D-0160-41A0-AF05-A894E8C8AC52}" type="presParOf" srcId="{60178614-30E8-4E88-B299-7CFC39E40A6A}" destId="{5C01B680-3110-4C36-ACA2-22EA35B837B9}" srcOrd="0" destOrd="0" presId="urn:microsoft.com/office/officeart/2005/8/layout/hierarchy2"/>
    <dgm:cxn modelId="{DE5B462E-7A2F-4D5D-B434-BC92A08DD55F}" type="presParOf" srcId="{5C01B680-3110-4C36-ACA2-22EA35B837B9}" destId="{2419A26B-5A71-433E-A2B3-C970F3609E41}" srcOrd="0" destOrd="0" presId="urn:microsoft.com/office/officeart/2005/8/layout/hierarchy2"/>
    <dgm:cxn modelId="{3E5D78E1-E502-40AC-ACA2-1222EEB145D5}" type="presParOf" srcId="{60178614-30E8-4E88-B299-7CFC39E40A6A}" destId="{8B63A9CE-5B9E-4381-B914-8A5126476645}" srcOrd="1" destOrd="0" presId="urn:microsoft.com/office/officeart/2005/8/layout/hierarchy2"/>
    <dgm:cxn modelId="{5710896F-3C4A-4F65-9FC2-9D75004D789F}" type="presParOf" srcId="{8B63A9CE-5B9E-4381-B914-8A5126476645}" destId="{6728AA58-B57B-4A03-993D-1F6E144EC7EC}" srcOrd="0" destOrd="0" presId="urn:microsoft.com/office/officeart/2005/8/layout/hierarchy2"/>
    <dgm:cxn modelId="{933E28E1-0E47-4220-96D5-7192FCFBBD2A}" type="presParOf" srcId="{8B63A9CE-5B9E-4381-B914-8A5126476645}" destId="{CBC5D42A-F664-40C2-86C2-95A744AA3B65}" srcOrd="1" destOrd="0" presId="urn:microsoft.com/office/officeart/2005/8/layout/hierarchy2"/>
    <dgm:cxn modelId="{A0A46263-52F5-4E90-88E1-E8132385092B}" type="presParOf" srcId="{60178614-30E8-4E88-B299-7CFC39E40A6A}" destId="{B3FBF73B-74D9-4E81-A70D-D967B0CAB62F}" srcOrd="2" destOrd="0" presId="urn:microsoft.com/office/officeart/2005/8/layout/hierarchy2"/>
    <dgm:cxn modelId="{D39BEE03-4127-4DB5-AB25-25B67EA6DB16}" type="presParOf" srcId="{B3FBF73B-74D9-4E81-A70D-D967B0CAB62F}" destId="{1A3048E7-23C2-45C3-9775-C31CCFAE9991}" srcOrd="0" destOrd="0" presId="urn:microsoft.com/office/officeart/2005/8/layout/hierarchy2"/>
    <dgm:cxn modelId="{5189203C-5DC3-4DE7-A816-029CC9C55B7F}" type="presParOf" srcId="{60178614-30E8-4E88-B299-7CFC39E40A6A}" destId="{C4B9D7DF-570B-47D1-AAA7-DC77145127BB}" srcOrd="3" destOrd="0" presId="urn:microsoft.com/office/officeart/2005/8/layout/hierarchy2"/>
    <dgm:cxn modelId="{CF47235D-BEFC-4FF0-9567-9342A99E628A}" type="presParOf" srcId="{C4B9D7DF-570B-47D1-AAA7-DC77145127BB}" destId="{107F8642-596B-49B0-8DF3-D10512C918EB}" srcOrd="0" destOrd="0" presId="urn:microsoft.com/office/officeart/2005/8/layout/hierarchy2"/>
    <dgm:cxn modelId="{CBC71A3C-5F86-44D3-80F9-8E1A00BD2AB5}" type="presParOf" srcId="{C4B9D7DF-570B-47D1-AAA7-DC77145127BB}" destId="{288CAC0F-0310-4E25-9E96-8896E45A281A}" srcOrd="1" destOrd="0" presId="urn:microsoft.com/office/officeart/2005/8/layout/hierarchy2"/>
    <dgm:cxn modelId="{AFD3472A-E22B-4029-A32D-EA4F21DFD952}" type="presParOf" srcId="{60178614-30E8-4E88-B299-7CFC39E40A6A}" destId="{6F334CF2-1650-495C-B368-02BD2AB3F180}" srcOrd="4" destOrd="0" presId="urn:microsoft.com/office/officeart/2005/8/layout/hierarchy2"/>
    <dgm:cxn modelId="{5DCC0E53-9B05-4000-9B36-4D6DDE1EF441}" type="presParOf" srcId="{6F334CF2-1650-495C-B368-02BD2AB3F180}" destId="{24EBE4DD-F90E-4599-A1A5-459C6C67F384}" srcOrd="0" destOrd="0" presId="urn:microsoft.com/office/officeart/2005/8/layout/hierarchy2"/>
    <dgm:cxn modelId="{2C3A3E9F-EE85-4436-B695-829D64E4FF94}" type="presParOf" srcId="{60178614-30E8-4E88-B299-7CFC39E40A6A}" destId="{907910F2-53DD-4AB8-A27D-6A65FB75D6BC}" srcOrd="5" destOrd="0" presId="urn:microsoft.com/office/officeart/2005/8/layout/hierarchy2"/>
    <dgm:cxn modelId="{7FC1A568-662A-4400-BE4E-DF8E63359CC9}" type="presParOf" srcId="{907910F2-53DD-4AB8-A27D-6A65FB75D6BC}" destId="{81098358-7F3C-4A8C-B3F1-11B19BCB54AB}" srcOrd="0" destOrd="0" presId="urn:microsoft.com/office/officeart/2005/8/layout/hierarchy2"/>
    <dgm:cxn modelId="{5E0E10CE-8E82-4DE9-A5F3-092E9B54291D}" type="presParOf" srcId="{907910F2-53DD-4AB8-A27D-6A65FB75D6BC}" destId="{2A1BC6FA-719B-4D2D-B3B7-DC5EB538EF45}" srcOrd="1" destOrd="0" presId="urn:microsoft.com/office/officeart/2005/8/layout/hierarchy2"/>
    <dgm:cxn modelId="{706D7A53-4E21-443B-99D5-55B8CDCFC109}" type="presParOf" srcId="{60178614-30E8-4E88-B299-7CFC39E40A6A}" destId="{3792C029-535D-4CC2-B798-FC97A67EA845}" srcOrd="6" destOrd="0" presId="urn:microsoft.com/office/officeart/2005/8/layout/hierarchy2"/>
    <dgm:cxn modelId="{3A9CD93C-6104-433F-8A48-EDE700BF0C91}" type="presParOf" srcId="{3792C029-535D-4CC2-B798-FC97A67EA845}" destId="{18FA5696-68AD-4144-9662-08A09EAC9CDC}" srcOrd="0" destOrd="0" presId="urn:microsoft.com/office/officeart/2005/8/layout/hierarchy2"/>
    <dgm:cxn modelId="{44B3C766-8A84-4D7B-A2EE-CC2DD3E4609E}" type="presParOf" srcId="{60178614-30E8-4E88-B299-7CFC39E40A6A}" destId="{C61F767B-A874-4BA6-AC54-542398B0ECED}" srcOrd="7" destOrd="0" presId="urn:microsoft.com/office/officeart/2005/8/layout/hierarchy2"/>
    <dgm:cxn modelId="{DAF191BF-5EDB-4CBE-B32B-8DDD87D254E3}" type="presParOf" srcId="{C61F767B-A874-4BA6-AC54-542398B0ECED}" destId="{3A3A194C-918E-4FA8-B65D-94F91FCB65B2}" srcOrd="0" destOrd="0" presId="urn:microsoft.com/office/officeart/2005/8/layout/hierarchy2"/>
    <dgm:cxn modelId="{4FBA8469-F476-4AB0-894C-1B39899060B2}" type="presParOf" srcId="{C61F767B-A874-4BA6-AC54-542398B0ECED}" destId="{9DB32F4B-E47A-49B8-A546-789605D1C39C}" srcOrd="1" destOrd="0" presId="urn:microsoft.com/office/officeart/2005/8/layout/hierarchy2"/>
    <dgm:cxn modelId="{14CAB109-DF67-45D0-8912-D83D154A5C12}" type="presParOf" srcId="{60178614-30E8-4E88-B299-7CFC39E40A6A}" destId="{32EC9CEB-27CF-41A1-B3D8-9082CF6E10E4}" srcOrd="8" destOrd="0" presId="urn:microsoft.com/office/officeart/2005/8/layout/hierarchy2"/>
    <dgm:cxn modelId="{DCFB7FBF-6B7A-4F13-8237-0AA5E5D6BE94}" type="presParOf" srcId="{32EC9CEB-27CF-41A1-B3D8-9082CF6E10E4}" destId="{E159655D-BE79-4BFE-B48D-BC41B92AC1C8}" srcOrd="0" destOrd="0" presId="urn:microsoft.com/office/officeart/2005/8/layout/hierarchy2"/>
    <dgm:cxn modelId="{47D2E5EE-16E5-43F4-A64D-274DD3CF7211}" type="presParOf" srcId="{60178614-30E8-4E88-B299-7CFC39E40A6A}" destId="{460EBED8-BA39-4693-8118-E78669476635}" srcOrd="9" destOrd="0" presId="urn:microsoft.com/office/officeart/2005/8/layout/hierarchy2"/>
    <dgm:cxn modelId="{F3BFCE70-19D0-4B83-90C5-2D59490C2C0D}" type="presParOf" srcId="{460EBED8-BA39-4693-8118-E78669476635}" destId="{46AD0A4A-D4E5-484F-9329-EB2B080F02D0}" srcOrd="0" destOrd="0" presId="urn:microsoft.com/office/officeart/2005/8/layout/hierarchy2"/>
    <dgm:cxn modelId="{9EC4AA3A-AD30-4926-ADF0-7ACFD5F64BA8}" type="presParOf" srcId="{460EBED8-BA39-4693-8118-E78669476635}" destId="{A7513FD5-D7BD-4D30-ACAF-86C64B80289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EC6A13-BCD1-43DB-9A70-79539546D29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350F81-2409-4566-9473-D4FFCF52C257}">
      <dgm:prSet phldrT="[Текст]" custT="1"/>
      <dgm:spPr/>
      <dgm:t>
        <a:bodyPr/>
        <a:lstStyle/>
        <a:p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Базовая часть учебного плана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1CBA762-7FEF-465D-B7D6-2BBADABC3284}" type="parTrans" cxnId="{CD055FBE-A408-4715-9BC5-5DB0482EAE30}">
      <dgm:prSet/>
      <dgm:spPr/>
      <dgm:t>
        <a:bodyPr/>
        <a:lstStyle/>
        <a:p>
          <a:endParaRPr lang="ru-RU"/>
        </a:p>
      </dgm:t>
    </dgm:pt>
    <dgm:pt modelId="{E549FA0D-4836-4AA0-AA0A-60A63690C7F9}" type="sibTrans" cxnId="{CD055FBE-A408-4715-9BC5-5DB0482EAE30}">
      <dgm:prSet/>
      <dgm:spPr/>
      <dgm:t>
        <a:bodyPr/>
        <a:lstStyle/>
        <a:p>
          <a:endParaRPr lang="ru-RU"/>
        </a:p>
      </dgm:t>
    </dgm:pt>
    <dgm:pt modelId="{18C1E5FD-C409-4973-B1FE-8CC30A62D560}">
      <dgm:prSet phldrT="[Текст]" custT="1"/>
      <dgm:spPr/>
      <dgm:t>
        <a:bodyPr/>
        <a:lstStyle/>
        <a:p>
          <a:pPr algn="ctr"/>
          <a:r>
            <a:rPr lang="ru-RU" sz="2000" b="1" u="sng" dirty="0" smtClean="0">
              <a:latin typeface="Times New Roman" pitchFamily="18" charset="0"/>
              <a:cs typeface="Times New Roman" pitchFamily="18" charset="0"/>
            </a:rPr>
            <a:t>Обязательный курс</a:t>
          </a: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Радиохимия (лекции) – 30 часов</a:t>
          </a:r>
        </a:p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Практикума нет:</a:t>
          </a:r>
        </a:p>
        <a:p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Объективные причины: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отсутствуют разрешительные документы на работы с РВ и ИИИ </a:t>
          </a:r>
        </a:p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организовать практикум «с пропускной способностью» в 50-70 студентов в сторонней организации практически невозможно.</a:t>
          </a:r>
        </a:p>
        <a:p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Субъективная причина: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отведенное для практических занятий время не позволяет получить навыки системной экспериментальной работы в ключевых областях радиохимии  </a:t>
          </a:r>
        </a:p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выбранные отдельные задачи (даже исключительно важные и представительные) - всего лишь  артефакты, создающие опасную иллюзию профессиональной подготовки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746F18B-2940-4737-BCDC-DDF9E9C039C3}" type="parTrans" cxnId="{4CB81BAA-4AC0-434A-B953-C38400AF665C}">
      <dgm:prSet/>
      <dgm:spPr/>
      <dgm:t>
        <a:bodyPr/>
        <a:lstStyle/>
        <a:p>
          <a:endParaRPr lang="ru-RU"/>
        </a:p>
      </dgm:t>
    </dgm:pt>
    <dgm:pt modelId="{7092DDC7-6F2D-4930-B0CC-0926B9D5FC7F}" type="sibTrans" cxnId="{4CB81BAA-4AC0-434A-B953-C38400AF665C}">
      <dgm:prSet/>
      <dgm:spPr/>
      <dgm:t>
        <a:bodyPr/>
        <a:lstStyle/>
        <a:p>
          <a:endParaRPr lang="ru-RU"/>
        </a:p>
      </dgm:t>
    </dgm:pt>
    <dgm:pt modelId="{04D87773-9818-4126-AB58-AD1D669B698A}">
      <dgm:prSet custT="1"/>
      <dgm:spPr/>
      <dgm:t>
        <a:bodyPr/>
        <a:lstStyle/>
        <a:p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Дисциплина по выбору </a:t>
          </a:r>
        </a:p>
        <a:p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Методы получения и выделения радионуклидов – 24 часа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CC18C29-C8EC-4996-9B20-7368B5BD3A54}" type="parTrans" cxnId="{320CE38E-333D-4B33-85E4-F824514853C8}">
      <dgm:prSet/>
      <dgm:spPr/>
      <dgm:t>
        <a:bodyPr/>
        <a:lstStyle/>
        <a:p>
          <a:endParaRPr lang="ru-RU"/>
        </a:p>
      </dgm:t>
    </dgm:pt>
    <dgm:pt modelId="{BCE5A242-C6E6-4A9D-8C5C-2B0D68737E2A}" type="sibTrans" cxnId="{320CE38E-333D-4B33-85E4-F824514853C8}">
      <dgm:prSet/>
      <dgm:spPr/>
      <dgm:t>
        <a:bodyPr/>
        <a:lstStyle/>
        <a:p>
          <a:endParaRPr lang="ru-RU"/>
        </a:p>
      </dgm:t>
    </dgm:pt>
    <dgm:pt modelId="{07DC56A6-D6C3-4328-8BA0-929E396F6DE5}" type="pres">
      <dgm:prSet presAssocID="{B3EC6A13-BCD1-43DB-9A70-79539546D2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860254E-C2EC-4008-8072-0E44BD4C28B4}" type="pres">
      <dgm:prSet presAssocID="{84350F81-2409-4566-9473-D4FFCF52C257}" presName="hierRoot1" presStyleCnt="0"/>
      <dgm:spPr/>
    </dgm:pt>
    <dgm:pt modelId="{5D349EB0-F2E4-4375-A5D5-D3A4566FB28E}" type="pres">
      <dgm:prSet presAssocID="{84350F81-2409-4566-9473-D4FFCF52C257}" presName="composite" presStyleCnt="0"/>
      <dgm:spPr/>
    </dgm:pt>
    <dgm:pt modelId="{EC6BD305-55F1-49D0-8FF7-741D27C59076}" type="pres">
      <dgm:prSet presAssocID="{84350F81-2409-4566-9473-D4FFCF52C257}" presName="background" presStyleLbl="node0" presStyleIdx="0" presStyleCnt="1"/>
      <dgm:spPr/>
    </dgm:pt>
    <dgm:pt modelId="{1EE1FFDD-D43B-4630-A83B-8A5DC943E436}" type="pres">
      <dgm:prSet presAssocID="{84350F81-2409-4566-9473-D4FFCF52C257}" presName="text" presStyleLbl="fgAcc0" presStyleIdx="0" presStyleCnt="1" custScaleX="224039" custScaleY="45068" custLinFactNeighborX="-2042" custLinFactNeighborY="-27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F51803-6F31-442A-B7AC-56E9F77D06F4}" type="pres">
      <dgm:prSet presAssocID="{84350F81-2409-4566-9473-D4FFCF52C257}" presName="hierChild2" presStyleCnt="0"/>
      <dgm:spPr/>
    </dgm:pt>
    <dgm:pt modelId="{92509618-AC02-4D1D-947E-3B7C1FF3F17F}" type="pres">
      <dgm:prSet presAssocID="{2746F18B-2940-4737-BCDC-DDF9E9C039C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2C570C6-BEF0-43B0-89D5-705AAE7EEC51}" type="pres">
      <dgm:prSet presAssocID="{18C1E5FD-C409-4973-B1FE-8CC30A62D560}" presName="hierRoot2" presStyleCnt="0"/>
      <dgm:spPr/>
    </dgm:pt>
    <dgm:pt modelId="{E215799E-5CC6-4592-A607-F47EEF653D75}" type="pres">
      <dgm:prSet presAssocID="{18C1E5FD-C409-4973-B1FE-8CC30A62D560}" presName="composite2" presStyleCnt="0"/>
      <dgm:spPr/>
    </dgm:pt>
    <dgm:pt modelId="{C934FA8F-4E2E-4DCA-BB0F-B0A6B693B578}" type="pres">
      <dgm:prSet presAssocID="{18C1E5FD-C409-4973-B1FE-8CC30A62D560}" presName="background2" presStyleLbl="node2" presStyleIdx="0" presStyleCnt="2"/>
      <dgm:spPr/>
    </dgm:pt>
    <dgm:pt modelId="{164142EC-31D9-43A4-8B74-35FE56895A6D}" type="pres">
      <dgm:prSet presAssocID="{18C1E5FD-C409-4973-B1FE-8CC30A62D560}" presName="text2" presStyleLbl="fgAcc2" presStyleIdx="0" presStyleCnt="2" custScaleX="216253" custScaleY="2676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0B3DF9-0447-4CB8-A0CA-D6BA51BAA7CE}" type="pres">
      <dgm:prSet presAssocID="{18C1E5FD-C409-4973-B1FE-8CC30A62D560}" presName="hierChild3" presStyleCnt="0"/>
      <dgm:spPr/>
    </dgm:pt>
    <dgm:pt modelId="{8CB58D16-455A-4C13-99F5-972E98F79A0B}" type="pres">
      <dgm:prSet presAssocID="{0CC18C29-C8EC-4996-9B20-7368B5BD3A5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6A19434-3EC5-41E4-B84F-A0CCF3F1D1B9}" type="pres">
      <dgm:prSet presAssocID="{04D87773-9818-4126-AB58-AD1D669B698A}" presName="hierRoot2" presStyleCnt="0"/>
      <dgm:spPr/>
    </dgm:pt>
    <dgm:pt modelId="{D57EB544-44D0-4F7E-AD59-06CDA8179473}" type="pres">
      <dgm:prSet presAssocID="{04D87773-9818-4126-AB58-AD1D669B698A}" presName="composite2" presStyleCnt="0"/>
      <dgm:spPr/>
    </dgm:pt>
    <dgm:pt modelId="{161C808A-B539-40E1-933C-C1D63C1399F4}" type="pres">
      <dgm:prSet presAssocID="{04D87773-9818-4126-AB58-AD1D669B698A}" presName="background2" presStyleLbl="node2" presStyleIdx="1" presStyleCnt="2"/>
      <dgm:spPr/>
    </dgm:pt>
    <dgm:pt modelId="{03993DEA-7EEC-4B2B-982D-400868DD05C7}" type="pres">
      <dgm:prSet presAssocID="{04D87773-9818-4126-AB58-AD1D669B698A}" presName="text2" presStyleLbl="fgAcc2" presStyleIdx="1" presStyleCnt="2" custScaleX="76452" custScaleY="2260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6E8822-CF61-4917-8E07-C7CEEF9B3CC8}" type="pres">
      <dgm:prSet presAssocID="{04D87773-9818-4126-AB58-AD1D669B698A}" presName="hierChild3" presStyleCnt="0"/>
      <dgm:spPr/>
    </dgm:pt>
  </dgm:ptLst>
  <dgm:cxnLst>
    <dgm:cxn modelId="{CD055FBE-A408-4715-9BC5-5DB0482EAE30}" srcId="{B3EC6A13-BCD1-43DB-9A70-79539546D291}" destId="{84350F81-2409-4566-9473-D4FFCF52C257}" srcOrd="0" destOrd="0" parTransId="{B1CBA762-7FEF-465D-B7D6-2BBADABC3284}" sibTransId="{E549FA0D-4836-4AA0-AA0A-60A63690C7F9}"/>
    <dgm:cxn modelId="{D0674EC1-659D-43B0-A1BE-3BF7B6992844}" type="presOf" srcId="{18C1E5FD-C409-4973-B1FE-8CC30A62D560}" destId="{164142EC-31D9-43A4-8B74-35FE56895A6D}" srcOrd="0" destOrd="0" presId="urn:microsoft.com/office/officeart/2005/8/layout/hierarchy1"/>
    <dgm:cxn modelId="{1CDF1F71-04D4-4915-B42F-EF094DE00862}" type="presOf" srcId="{84350F81-2409-4566-9473-D4FFCF52C257}" destId="{1EE1FFDD-D43B-4630-A83B-8A5DC943E436}" srcOrd="0" destOrd="0" presId="urn:microsoft.com/office/officeart/2005/8/layout/hierarchy1"/>
    <dgm:cxn modelId="{4CB81BAA-4AC0-434A-B953-C38400AF665C}" srcId="{84350F81-2409-4566-9473-D4FFCF52C257}" destId="{18C1E5FD-C409-4973-B1FE-8CC30A62D560}" srcOrd="0" destOrd="0" parTransId="{2746F18B-2940-4737-BCDC-DDF9E9C039C3}" sibTransId="{7092DDC7-6F2D-4930-B0CC-0926B9D5FC7F}"/>
    <dgm:cxn modelId="{320CE38E-333D-4B33-85E4-F824514853C8}" srcId="{84350F81-2409-4566-9473-D4FFCF52C257}" destId="{04D87773-9818-4126-AB58-AD1D669B698A}" srcOrd="1" destOrd="0" parTransId="{0CC18C29-C8EC-4996-9B20-7368B5BD3A54}" sibTransId="{BCE5A242-C6E6-4A9D-8C5C-2B0D68737E2A}"/>
    <dgm:cxn modelId="{4F5E6244-8FFA-48B3-B2CB-30AB54EF81C8}" type="presOf" srcId="{0CC18C29-C8EC-4996-9B20-7368B5BD3A54}" destId="{8CB58D16-455A-4C13-99F5-972E98F79A0B}" srcOrd="0" destOrd="0" presId="urn:microsoft.com/office/officeart/2005/8/layout/hierarchy1"/>
    <dgm:cxn modelId="{19D5DA0B-265B-4BBE-A951-E94B48FADE79}" type="presOf" srcId="{04D87773-9818-4126-AB58-AD1D669B698A}" destId="{03993DEA-7EEC-4B2B-982D-400868DD05C7}" srcOrd="0" destOrd="0" presId="urn:microsoft.com/office/officeart/2005/8/layout/hierarchy1"/>
    <dgm:cxn modelId="{0AE4BD99-300F-4951-B8D7-79F54A8C069F}" type="presOf" srcId="{B3EC6A13-BCD1-43DB-9A70-79539546D291}" destId="{07DC56A6-D6C3-4328-8BA0-929E396F6DE5}" srcOrd="0" destOrd="0" presId="urn:microsoft.com/office/officeart/2005/8/layout/hierarchy1"/>
    <dgm:cxn modelId="{1906DD6C-5E12-431F-90CB-84CAD1595604}" type="presOf" srcId="{2746F18B-2940-4737-BCDC-DDF9E9C039C3}" destId="{92509618-AC02-4D1D-947E-3B7C1FF3F17F}" srcOrd="0" destOrd="0" presId="urn:microsoft.com/office/officeart/2005/8/layout/hierarchy1"/>
    <dgm:cxn modelId="{7E8C2088-6EE0-4462-A15D-7AB9ED6B6125}" type="presParOf" srcId="{07DC56A6-D6C3-4328-8BA0-929E396F6DE5}" destId="{5860254E-C2EC-4008-8072-0E44BD4C28B4}" srcOrd="0" destOrd="0" presId="urn:microsoft.com/office/officeart/2005/8/layout/hierarchy1"/>
    <dgm:cxn modelId="{86B82195-31A1-4D92-B7BA-BC93903D75FD}" type="presParOf" srcId="{5860254E-C2EC-4008-8072-0E44BD4C28B4}" destId="{5D349EB0-F2E4-4375-A5D5-D3A4566FB28E}" srcOrd="0" destOrd="0" presId="urn:microsoft.com/office/officeart/2005/8/layout/hierarchy1"/>
    <dgm:cxn modelId="{46737575-D8E9-4387-AB14-96FD1E116E7D}" type="presParOf" srcId="{5D349EB0-F2E4-4375-A5D5-D3A4566FB28E}" destId="{EC6BD305-55F1-49D0-8FF7-741D27C59076}" srcOrd="0" destOrd="0" presId="urn:microsoft.com/office/officeart/2005/8/layout/hierarchy1"/>
    <dgm:cxn modelId="{9475F45A-3E66-4988-A793-FD7317EA4979}" type="presParOf" srcId="{5D349EB0-F2E4-4375-A5D5-D3A4566FB28E}" destId="{1EE1FFDD-D43B-4630-A83B-8A5DC943E436}" srcOrd="1" destOrd="0" presId="urn:microsoft.com/office/officeart/2005/8/layout/hierarchy1"/>
    <dgm:cxn modelId="{FB0F1AB4-ABF6-4EB7-B844-EE81529C671D}" type="presParOf" srcId="{5860254E-C2EC-4008-8072-0E44BD4C28B4}" destId="{E7F51803-6F31-442A-B7AC-56E9F77D06F4}" srcOrd="1" destOrd="0" presId="urn:microsoft.com/office/officeart/2005/8/layout/hierarchy1"/>
    <dgm:cxn modelId="{64EAFDFC-81DB-438A-B126-6DA099EA7A5F}" type="presParOf" srcId="{E7F51803-6F31-442A-B7AC-56E9F77D06F4}" destId="{92509618-AC02-4D1D-947E-3B7C1FF3F17F}" srcOrd="0" destOrd="0" presId="urn:microsoft.com/office/officeart/2005/8/layout/hierarchy1"/>
    <dgm:cxn modelId="{9F0617C3-C4D5-478D-AA83-368CFD86DF3E}" type="presParOf" srcId="{E7F51803-6F31-442A-B7AC-56E9F77D06F4}" destId="{B2C570C6-BEF0-43B0-89D5-705AAE7EEC51}" srcOrd="1" destOrd="0" presId="urn:microsoft.com/office/officeart/2005/8/layout/hierarchy1"/>
    <dgm:cxn modelId="{4691BF9C-E348-4E04-AC2E-FB3FFEAC14E6}" type="presParOf" srcId="{B2C570C6-BEF0-43B0-89D5-705AAE7EEC51}" destId="{E215799E-5CC6-4592-A607-F47EEF653D75}" srcOrd="0" destOrd="0" presId="urn:microsoft.com/office/officeart/2005/8/layout/hierarchy1"/>
    <dgm:cxn modelId="{0747F993-C368-49CA-B9A2-00ABF45C69AF}" type="presParOf" srcId="{E215799E-5CC6-4592-A607-F47EEF653D75}" destId="{C934FA8F-4E2E-4DCA-BB0F-B0A6B693B578}" srcOrd="0" destOrd="0" presId="urn:microsoft.com/office/officeart/2005/8/layout/hierarchy1"/>
    <dgm:cxn modelId="{50280F17-31F4-4D50-86F5-1D8430D3E632}" type="presParOf" srcId="{E215799E-5CC6-4592-A607-F47EEF653D75}" destId="{164142EC-31D9-43A4-8B74-35FE56895A6D}" srcOrd="1" destOrd="0" presId="urn:microsoft.com/office/officeart/2005/8/layout/hierarchy1"/>
    <dgm:cxn modelId="{75CD5118-6EE2-4D0C-B069-B6701A96A4C7}" type="presParOf" srcId="{B2C570C6-BEF0-43B0-89D5-705AAE7EEC51}" destId="{230B3DF9-0447-4CB8-A0CA-D6BA51BAA7CE}" srcOrd="1" destOrd="0" presId="urn:microsoft.com/office/officeart/2005/8/layout/hierarchy1"/>
    <dgm:cxn modelId="{D27D2C69-7018-4B51-94CC-4910B39B261B}" type="presParOf" srcId="{E7F51803-6F31-442A-B7AC-56E9F77D06F4}" destId="{8CB58D16-455A-4C13-99F5-972E98F79A0B}" srcOrd="2" destOrd="0" presId="urn:microsoft.com/office/officeart/2005/8/layout/hierarchy1"/>
    <dgm:cxn modelId="{AE7099E6-8EB6-40F0-95E5-377894AFF960}" type="presParOf" srcId="{E7F51803-6F31-442A-B7AC-56E9F77D06F4}" destId="{A6A19434-3EC5-41E4-B84F-A0CCF3F1D1B9}" srcOrd="3" destOrd="0" presId="urn:microsoft.com/office/officeart/2005/8/layout/hierarchy1"/>
    <dgm:cxn modelId="{CCA410AD-1C2D-4692-AF4A-2A9B2F970B4E}" type="presParOf" srcId="{A6A19434-3EC5-41E4-B84F-A0CCF3F1D1B9}" destId="{D57EB544-44D0-4F7E-AD59-06CDA8179473}" srcOrd="0" destOrd="0" presId="urn:microsoft.com/office/officeart/2005/8/layout/hierarchy1"/>
    <dgm:cxn modelId="{6A69A89E-518E-4835-BF49-F61E013EE53B}" type="presParOf" srcId="{D57EB544-44D0-4F7E-AD59-06CDA8179473}" destId="{161C808A-B539-40E1-933C-C1D63C1399F4}" srcOrd="0" destOrd="0" presId="urn:microsoft.com/office/officeart/2005/8/layout/hierarchy1"/>
    <dgm:cxn modelId="{50AFE2E4-F408-47BF-A91C-765BEB63DC69}" type="presParOf" srcId="{D57EB544-44D0-4F7E-AD59-06CDA8179473}" destId="{03993DEA-7EEC-4B2B-982D-400868DD05C7}" srcOrd="1" destOrd="0" presId="urn:microsoft.com/office/officeart/2005/8/layout/hierarchy1"/>
    <dgm:cxn modelId="{88DCEDF7-1BCD-4C0A-9A16-735E7ED65898}" type="presParOf" srcId="{A6A19434-3EC5-41E4-B84F-A0CCF3F1D1B9}" destId="{616E8822-CF61-4917-8E07-C7CEEF9B3C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C7EB63-BF83-4753-8C21-1B75A376BB0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B4290A-350F-446A-8724-5864CFF631A0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Неорганический профиль.</a:t>
          </a:r>
        </a:p>
        <a:p>
          <a:r>
            <a: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Блок № 4 «Радиохимия»</a:t>
          </a: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(7 и 8 семестры)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6BA1E2-1079-417B-81DD-29E0534F3CB0}" type="parTrans" cxnId="{CF5878D9-69F4-4401-9B19-BCB5D32FDEB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D395291-AFB5-4F6E-B387-819F098B4EED}" type="sibTrans" cxnId="{CF5878D9-69F4-4401-9B19-BCB5D32FDEB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E4CA7A9-CBCD-4B41-9350-A4EFFD5A780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Актиноиды: получение, выделение, физико-химические свойства элементов и их соединений – 16 часов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46FB4-3C33-4773-BA20-8371BADDD73E}" type="parTrans" cxnId="{CEE1C679-41C9-44C5-B626-CC9E14FA6DB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ADCD3A3-E74D-46BE-9ED0-E92BEC307AD2}" type="sibTrans" cxnId="{CEE1C679-41C9-44C5-B626-CC9E14FA6DB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FF360EE-28AB-46B6-AFCE-338FC1C1713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Химия ядерного топливного цикла - 16 часов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B4C7A6-9548-49FC-9A6B-BB49930CB124}" type="parTrans" cxnId="{2873597D-D229-4795-9893-AE97D624182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AFE7792-F404-4B81-9647-F3A1789D11AC}" type="sibTrans" cxnId="{2873597D-D229-4795-9893-AE97D624182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2290B4F-AB6E-47DA-A29E-C76299B75966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Матрицы для иммобилизации радиоактивных отходов: синтез, физико-химические свойства, радиационная стойкость в условиях интенсивного </a:t>
          </a:r>
          <a:r>
            <a:rPr lang="ru-RU" sz="18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самооблучения</a:t>
          </a:r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16 часов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9DAABC-6EBB-4722-A8F4-1C910E5E72AA}" type="parTrans" cxnId="{D418A972-4AE6-4662-9F4C-FF8E680192D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09E6F8B-0A4D-4C5A-BDA7-BF6C21409384}" type="sibTrans" cxnId="{D418A972-4AE6-4662-9F4C-FF8E680192D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5EEA7B0-EED9-43CD-BE66-CC2A0922A68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Химические последствия ядерных превращений – 16 часов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2FDD71-E17F-475D-95FB-68753D2B6ED4}" type="parTrans" cxnId="{ED73E301-9081-4360-B975-1D2DDF46C03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5AD2F24-2ED3-4E31-9AA5-B40E3EBCE911}" type="sibTrans" cxnId="{ED73E301-9081-4360-B975-1D2DDF46C03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2C45607-0214-479B-AD3D-7225C0F9763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Современные методы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радионуклидной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диагностики и лучевой терапии – 16 часов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35BAA4-ED0A-445E-988C-9CC1F17E28F3}" type="parTrans" cxnId="{DAD03FBA-018F-4ACC-B51A-0D460074076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2C22293-1883-4548-9F89-3B4AA5B7F6EE}" type="sibTrans" cxnId="{DAD03FBA-018F-4ACC-B51A-0D460074076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4DF6ED6-3729-4264-B00D-A0EB9955A975}" type="pres">
      <dgm:prSet presAssocID="{44C7EB63-BF83-4753-8C21-1B75A376BB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4B569-8C29-49AE-8280-E27789B77E18}" type="pres">
      <dgm:prSet presAssocID="{A1B4290A-350F-446A-8724-5864CFF631A0}" presName="root1" presStyleCnt="0"/>
      <dgm:spPr/>
    </dgm:pt>
    <dgm:pt modelId="{ED313032-5EAC-415F-B846-6034D604921C}" type="pres">
      <dgm:prSet presAssocID="{A1B4290A-350F-446A-8724-5864CFF631A0}" presName="LevelOneTextNode" presStyleLbl="node0" presStyleIdx="0" presStyleCnt="1" custScaleX="127146" custScaleY="256678" custLinFactNeighborX="-24402" custLinFactNeighborY="-17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7418D2-9027-4ED2-B214-651E55963C76}" type="pres">
      <dgm:prSet presAssocID="{A1B4290A-350F-446A-8724-5864CFF631A0}" presName="level2hierChild" presStyleCnt="0"/>
      <dgm:spPr/>
    </dgm:pt>
    <dgm:pt modelId="{461AF9CC-AF8B-4498-8636-9C49D1B74017}" type="pres">
      <dgm:prSet presAssocID="{4F446FB4-3C33-4773-BA20-8371BADDD73E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6AA6B214-7A1A-40B1-991C-08F562840953}" type="pres">
      <dgm:prSet presAssocID="{4F446FB4-3C33-4773-BA20-8371BADDD73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53B2939-599B-4BB0-9AA8-3237B97C90FC}" type="pres">
      <dgm:prSet presAssocID="{CE4CA7A9-CBCD-4B41-9350-A4EFFD5A7808}" presName="root2" presStyleCnt="0"/>
      <dgm:spPr/>
    </dgm:pt>
    <dgm:pt modelId="{CC91F384-0D80-424D-A045-08462EAAAA08}" type="pres">
      <dgm:prSet presAssocID="{CE4CA7A9-CBCD-4B41-9350-A4EFFD5A7808}" presName="LevelTwoTextNode" presStyleLbl="node2" presStyleIdx="0" presStyleCnt="5" custScaleX="246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13851F-D272-47B3-8FEE-2EB4D0C7E363}" type="pres">
      <dgm:prSet presAssocID="{CE4CA7A9-CBCD-4B41-9350-A4EFFD5A7808}" presName="level3hierChild" presStyleCnt="0"/>
      <dgm:spPr/>
    </dgm:pt>
    <dgm:pt modelId="{EA920745-F619-4540-B417-1B7AE93AE3E2}" type="pres">
      <dgm:prSet presAssocID="{47B4C7A6-9548-49FC-9A6B-BB49930CB124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8B3568A5-52E2-4AB9-AF1D-8667D5035F7C}" type="pres">
      <dgm:prSet presAssocID="{47B4C7A6-9548-49FC-9A6B-BB49930CB124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B85D29D-3348-4F52-9AFF-856A483626BB}" type="pres">
      <dgm:prSet presAssocID="{0FF360EE-28AB-46B6-AFCE-338FC1C1713F}" presName="root2" presStyleCnt="0"/>
      <dgm:spPr/>
    </dgm:pt>
    <dgm:pt modelId="{6990D97A-46C8-4B91-85C3-E7B35399A762}" type="pres">
      <dgm:prSet presAssocID="{0FF360EE-28AB-46B6-AFCE-338FC1C1713F}" presName="LevelTwoTextNode" presStyleLbl="node2" presStyleIdx="1" presStyleCnt="5" custScaleX="243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838A33-5B10-4AC0-8B33-FB4B9FF6FBB0}" type="pres">
      <dgm:prSet presAssocID="{0FF360EE-28AB-46B6-AFCE-338FC1C1713F}" presName="level3hierChild" presStyleCnt="0"/>
      <dgm:spPr/>
    </dgm:pt>
    <dgm:pt modelId="{F5996E9C-7CFF-4723-83F8-208EB7C55763}" type="pres">
      <dgm:prSet presAssocID="{B49DAABC-6EBB-4722-A8F4-1C910E5E72AA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99E3C5F2-0DC6-4621-A852-24804F07BC75}" type="pres">
      <dgm:prSet presAssocID="{B49DAABC-6EBB-4722-A8F4-1C910E5E72AA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B449F4F-C551-48E3-B1D2-F45A6E2EA394}" type="pres">
      <dgm:prSet presAssocID="{02290B4F-AB6E-47DA-A29E-C76299B75966}" presName="root2" presStyleCnt="0"/>
      <dgm:spPr/>
    </dgm:pt>
    <dgm:pt modelId="{F3D47461-E1C6-458A-ACD4-054635EBA829}" type="pres">
      <dgm:prSet presAssocID="{02290B4F-AB6E-47DA-A29E-C76299B75966}" presName="LevelTwoTextNode" presStyleLbl="node2" presStyleIdx="2" presStyleCnt="5" custScaleX="243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79D321-B11E-492D-8D74-227DCE277FE2}" type="pres">
      <dgm:prSet presAssocID="{02290B4F-AB6E-47DA-A29E-C76299B75966}" presName="level3hierChild" presStyleCnt="0"/>
      <dgm:spPr/>
    </dgm:pt>
    <dgm:pt modelId="{272894B0-1FF4-4750-BF7D-530257D0CEE2}" type="pres">
      <dgm:prSet presAssocID="{AB2FDD71-E17F-475D-95FB-68753D2B6ED4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6195DEB-7A8F-4256-99C5-2F85972F30E9}" type="pres">
      <dgm:prSet presAssocID="{AB2FDD71-E17F-475D-95FB-68753D2B6ED4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A5EED43-F4A5-448B-BE3F-4382BD034FDA}" type="pres">
      <dgm:prSet presAssocID="{75EEA7B0-EED9-43CD-BE66-CC2A0922A687}" presName="root2" presStyleCnt="0"/>
      <dgm:spPr/>
    </dgm:pt>
    <dgm:pt modelId="{676317E5-112A-4755-B540-EEB85411FACC}" type="pres">
      <dgm:prSet presAssocID="{75EEA7B0-EED9-43CD-BE66-CC2A0922A687}" presName="LevelTwoTextNode" presStyleLbl="node2" presStyleIdx="3" presStyleCnt="5" custScaleX="246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871AC7-9675-4259-AE60-18D216EAB295}" type="pres">
      <dgm:prSet presAssocID="{75EEA7B0-EED9-43CD-BE66-CC2A0922A687}" presName="level3hierChild" presStyleCnt="0"/>
      <dgm:spPr/>
    </dgm:pt>
    <dgm:pt modelId="{DD0C94EF-4B62-4A65-B2A5-17F5B0BF2A60}" type="pres">
      <dgm:prSet presAssocID="{0F35BAA4-ED0A-445E-988C-9CC1F17E28F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458123DD-A8C7-483F-AA4A-08E3DC3143D5}" type="pres">
      <dgm:prSet presAssocID="{0F35BAA4-ED0A-445E-988C-9CC1F17E28F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FF29E0D-2BAF-4B85-A5FA-D9F66065F261}" type="pres">
      <dgm:prSet presAssocID="{B2C45607-0214-479B-AD3D-7225C0F9763A}" presName="root2" presStyleCnt="0"/>
      <dgm:spPr/>
    </dgm:pt>
    <dgm:pt modelId="{07361492-3ECE-497E-96D7-AFF3F1BE6016}" type="pres">
      <dgm:prSet presAssocID="{B2C45607-0214-479B-AD3D-7225C0F9763A}" presName="LevelTwoTextNode" presStyleLbl="node2" presStyleIdx="4" presStyleCnt="5" custScaleX="250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0A9665-3625-4DCF-BEBF-C7271BA081C8}" type="pres">
      <dgm:prSet presAssocID="{B2C45607-0214-479B-AD3D-7225C0F9763A}" presName="level3hierChild" presStyleCnt="0"/>
      <dgm:spPr/>
    </dgm:pt>
  </dgm:ptLst>
  <dgm:cxnLst>
    <dgm:cxn modelId="{DAD03FBA-018F-4ACC-B51A-0D4600740765}" srcId="{A1B4290A-350F-446A-8724-5864CFF631A0}" destId="{B2C45607-0214-479B-AD3D-7225C0F9763A}" srcOrd="4" destOrd="0" parTransId="{0F35BAA4-ED0A-445E-988C-9CC1F17E28F3}" sibTransId="{22C22293-1883-4548-9F89-3B4AA5B7F6EE}"/>
    <dgm:cxn modelId="{2621A532-E0FC-4ABA-9C4F-F326B73B7C0F}" type="presOf" srcId="{AB2FDD71-E17F-475D-95FB-68753D2B6ED4}" destId="{26195DEB-7A8F-4256-99C5-2F85972F30E9}" srcOrd="1" destOrd="0" presId="urn:microsoft.com/office/officeart/2005/8/layout/hierarchy2"/>
    <dgm:cxn modelId="{6D3B7A80-F082-453C-8DEB-9D5ABAF22EA8}" type="presOf" srcId="{AB2FDD71-E17F-475D-95FB-68753D2B6ED4}" destId="{272894B0-1FF4-4750-BF7D-530257D0CEE2}" srcOrd="0" destOrd="0" presId="urn:microsoft.com/office/officeart/2005/8/layout/hierarchy2"/>
    <dgm:cxn modelId="{ED73E301-9081-4360-B975-1D2DDF46C034}" srcId="{A1B4290A-350F-446A-8724-5864CFF631A0}" destId="{75EEA7B0-EED9-43CD-BE66-CC2A0922A687}" srcOrd="3" destOrd="0" parTransId="{AB2FDD71-E17F-475D-95FB-68753D2B6ED4}" sibTransId="{95AD2F24-2ED3-4E31-9AA5-B40E3EBCE911}"/>
    <dgm:cxn modelId="{D41B2EA8-EA28-4DD1-BAF4-26EFAB2A004C}" type="presOf" srcId="{CE4CA7A9-CBCD-4B41-9350-A4EFFD5A7808}" destId="{CC91F384-0D80-424D-A045-08462EAAAA08}" srcOrd="0" destOrd="0" presId="urn:microsoft.com/office/officeart/2005/8/layout/hierarchy2"/>
    <dgm:cxn modelId="{22E3BE69-1B71-4A03-B0CC-9AB53DA681DB}" type="presOf" srcId="{0F35BAA4-ED0A-445E-988C-9CC1F17E28F3}" destId="{DD0C94EF-4B62-4A65-B2A5-17F5B0BF2A60}" srcOrd="0" destOrd="0" presId="urn:microsoft.com/office/officeart/2005/8/layout/hierarchy2"/>
    <dgm:cxn modelId="{368A2CE0-5C8A-427B-9BD6-BC25A91F6FE0}" type="presOf" srcId="{B2C45607-0214-479B-AD3D-7225C0F9763A}" destId="{07361492-3ECE-497E-96D7-AFF3F1BE6016}" srcOrd="0" destOrd="0" presId="urn:microsoft.com/office/officeart/2005/8/layout/hierarchy2"/>
    <dgm:cxn modelId="{04AB676B-8F01-4196-A4B2-6DF101CA715F}" type="presOf" srcId="{B49DAABC-6EBB-4722-A8F4-1C910E5E72AA}" destId="{99E3C5F2-0DC6-4621-A852-24804F07BC75}" srcOrd="1" destOrd="0" presId="urn:microsoft.com/office/officeart/2005/8/layout/hierarchy2"/>
    <dgm:cxn modelId="{9343003D-5442-40AF-88A2-D606CD7071CD}" type="presOf" srcId="{75EEA7B0-EED9-43CD-BE66-CC2A0922A687}" destId="{676317E5-112A-4755-B540-EEB85411FACC}" srcOrd="0" destOrd="0" presId="urn:microsoft.com/office/officeart/2005/8/layout/hierarchy2"/>
    <dgm:cxn modelId="{1BD574B8-A2D1-4B9F-B362-B5C5494909BB}" type="presOf" srcId="{47B4C7A6-9548-49FC-9A6B-BB49930CB124}" destId="{8B3568A5-52E2-4AB9-AF1D-8667D5035F7C}" srcOrd="1" destOrd="0" presId="urn:microsoft.com/office/officeart/2005/8/layout/hierarchy2"/>
    <dgm:cxn modelId="{B8DF7486-EB6C-4BD2-9EAD-C621E6E2F675}" type="presOf" srcId="{A1B4290A-350F-446A-8724-5864CFF631A0}" destId="{ED313032-5EAC-415F-B846-6034D604921C}" srcOrd="0" destOrd="0" presId="urn:microsoft.com/office/officeart/2005/8/layout/hierarchy2"/>
    <dgm:cxn modelId="{2873597D-D229-4795-9893-AE97D624182B}" srcId="{A1B4290A-350F-446A-8724-5864CFF631A0}" destId="{0FF360EE-28AB-46B6-AFCE-338FC1C1713F}" srcOrd="1" destOrd="0" parTransId="{47B4C7A6-9548-49FC-9A6B-BB49930CB124}" sibTransId="{0AFE7792-F404-4B81-9647-F3A1789D11AC}"/>
    <dgm:cxn modelId="{C7CC03D3-878B-4853-88CB-148E940C6763}" type="presOf" srcId="{B49DAABC-6EBB-4722-A8F4-1C910E5E72AA}" destId="{F5996E9C-7CFF-4723-83F8-208EB7C55763}" srcOrd="0" destOrd="0" presId="urn:microsoft.com/office/officeart/2005/8/layout/hierarchy2"/>
    <dgm:cxn modelId="{D418A972-4AE6-4662-9F4C-FF8E680192D8}" srcId="{A1B4290A-350F-446A-8724-5864CFF631A0}" destId="{02290B4F-AB6E-47DA-A29E-C76299B75966}" srcOrd="2" destOrd="0" parTransId="{B49DAABC-6EBB-4722-A8F4-1C910E5E72AA}" sibTransId="{209E6F8B-0A4D-4C5A-BDA7-BF6C21409384}"/>
    <dgm:cxn modelId="{A3B94379-3A82-452F-83D9-F60E5D6DD99C}" type="presOf" srcId="{44C7EB63-BF83-4753-8C21-1B75A376BB06}" destId="{34DF6ED6-3729-4264-B00D-A0EB9955A975}" srcOrd="0" destOrd="0" presId="urn:microsoft.com/office/officeart/2005/8/layout/hierarchy2"/>
    <dgm:cxn modelId="{D1D825DF-9EF1-44BE-BE61-4F55B1592D73}" type="presOf" srcId="{4F446FB4-3C33-4773-BA20-8371BADDD73E}" destId="{6AA6B214-7A1A-40B1-991C-08F562840953}" srcOrd="1" destOrd="0" presId="urn:microsoft.com/office/officeart/2005/8/layout/hierarchy2"/>
    <dgm:cxn modelId="{CF5878D9-69F4-4401-9B19-BCB5D32FDEB2}" srcId="{44C7EB63-BF83-4753-8C21-1B75A376BB06}" destId="{A1B4290A-350F-446A-8724-5864CFF631A0}" srcOrd="0" destOrd="0" parTransId="{F66BA1E2-1079-417B-81DD-29E0534F3CB0}" sibTransId="{AD395291-AFB5-4F6E-B387-819F098B4EED}"/>
    <dgm:cxn modelId="{E1931298-69AA-49C3-86F3-8DCD051865BA}" type="presOf" srcId="{0F35BAA4-ED0A-445E-988C-9CC1F17E28F3}" destId="{458123DD-A8C7-483F-AA4A-08E3DC3143D5}" srcOrd="1" destOrd="0" presId="urn:microsoft.com/office/officeart/2005/8/layout/hierarchy2"/>
    <dgm:cxn modelId="{CEE1C679-41C9-44C5-B626-CC9E14FA6DBF}" srcId="{A1B4290A-350F-446A-8724-5864CFF631A0}" destId="{CE4CA7A9-CBCD-4B41-9350-A4EFFD5A7808}" srcOrd="0" destOrd="0" parTransId="{4F446FB4-3C33-4773-BA20-8371BADDD73E}" sibTransId="{EADCD3A3-E74D-46BE-9ED0-E92BEC307AD2}"/>
    <dgm:cxn modelId="{78317CC8-50E2-42F4-B78C-9BD653637F1F}" type="presOf" srcId="{0FF360EE-28AB-46B6-AFCE-338FC1C1713F}" destId="{6990D97A-46C8-4B91-85C3-E7B35399A762}" srcOrd="0" destOrd="0" presId="urn:microsoft.com/office/officeart/2005/8/layout/hierarchy2"/>
    <dgm:cxn modelId="{38B9EA05-EF77-4DDB-95B9-B8A49B104325}" type="presOf" srcId="{4F446FB4-3C33-4773-BA20-8371BADDD73E}" destId="{461AF9CC-AF8B-4498-8636-9C49D1B74017}" srcOrd="0" destOrd="0" presId="urn:microsoft.com/office/officeart/2005/8/layout/hierarchy2"/>
    <dgm:cxn modelId="{17B12316-A433-4333-A614-13959F450030}" type="presOf" srcId="{47B4C7A6-9548-49FC-9A6B-BB49930CB124}" destId="{EA920745-F619-4540-B417-1B7AE93AE3E2}" srcOrd="0" destOrd="0" presId="urn:microsoft.com/office/officeart/2005/8/layout/hierarchy2"/>
    <dgm:cxn modelId="{F7A8DCE1-18CE-4959-9EAF-09264CEA8142}" type="presOf" srcId="{02290B4F-AB6E-47DA-A29E-C76299B75966}" destId="{F3D47461-E1C6-458A-ACD4-054635EBA829}" srcOrd="0" destOrd="0" presId="urn:microsoft.com/office/officeart/2005/8/layout/hierarchy2"/>
    <dgm:cxn modelId="{999417AC-2FAB-4476-B6EC-084CBBDDC33D}" type="presParOf" srcId="{34DF6ED6-3729-4264-B00D-A0EB9955A975}" destId="{AAD4B569-8C29-49AE-8280-E27789B77E18}" srcOrd="0" destOrd="0" presId="urn:microsoft.com/office/officeart/2005/8/layout/hierarchy2"/>
    <dgm:cxn modelId="{BB61A457-D316-4079-9DF0-72D648BDAA5B}" type="presParOf" srcId="{AAD4B569-8C29-49AE-8280-E27789B77E18}" destId="{ED313032-5EAC-415F-B846-6034D604921C}" srcOrd="0" destOrd="0" presId="urn:microsoft.com/office/officeart/2005/8/layout/hierarchy2"/>
    <dgm:cxn modelId="{1DBFB4DF-1DC7-4A90-BB1F-77670E8C15F4}" type="presParOf" srcId="{AAD4B569-8C29-49AE-8280-E27789B77E18}" destId="{D17418D2-9027-4ED2-B214-651E55963C76}" srcOrd="1" destOrd="0" presId="urn:microsoft.com/office/officeart/2005/8/layout/hierarchy2"/>
    <dgm:cxn modelId="{057C44A1-721B-421F-9307-ABD8AF45B85F}" type="presParOf" srcId="{D17418D2-9027-4ED2-B214-651E55963C76}" destId="{461AF9CC-AF8B-4498-8636-9C49D1B74017}" srcOrd="0" destOrd="0" presId="urn:microsoft.com/office/officeart/2005/8/layout/hierarchy2"/>
    <dgm:cxn modelId="{1735BA87-D2D7-4B4E-8CB6-67EC6C8BD105}" type="presParOf" srcId="{461AF9CC-AF8B-4498-8636-9C49D1B74017}" destId="{6AA6B214-7A1A-40B1-991C-08F562840953}" srcOrd="0" destOrd="0" presId="urn:microsoft.com/office/officeart/2005/8/layout/hierarchy2"/>
    <dgm:cxn modelId="{8463EE39-29B0-4B35-A002-87AADED632B9}" type="presParOf" srcId="{D17418D2-9027-4ED2-B214-651E55963C76}" destId="{353B2939-599B-4BB0-9AA8-3237B97C90FC}" srcOrd="1" destOrd="0" presId="urn:microsoft.com/office/officeart/2005/8/layout/hierarchy2"/>
    <dgm:cxn modelId="{7FB5799C-ECD4-46C6-8347-4318916860E4}" type="presParOf" srcId="{353B2939-599B-4BB0-9AA8-3237B97C90FC}" destId="{CC91F384-0D80-424D-A045-08462EAAAA08}" srcOrd="0" destOrd="0" presId="urn:microsoft.com/office/officeart/2005/8/layout/hierarchy2"/>
    <dgm:cxn modelId="{6845E0F1-8786-43D7-AF85-DA0BB6D8055A}" type="presParOf" srcId="{353B2939-599B-4BB0-9AA8-3237B97C90FC}" destId="{9F13851F-D272-47B3-8FEE-2EB4D0C7E363}" srcOrd="1" destOrd="0" presId="urn:microsoft.com/office/officeart/2005/8/layout/hierarchy2"/>
    <dgm:cxn modelId="{A4C8A7C5-2C53-4336-A7AB-13213402EA18}" type="presParOf" srcId="{D17418D2-9027-4ED2-B214-651E55963C76}" destId="{EA920745-F619-4540-B417-1B7AE93AE3E2}" srcOrd="2" destOrd="0" presId="urn:microsoft.com/office/officeart/2005/8/layout/hierarchy2"/>
    <dgm:cxn modelId="{C1DB9E78-52A8-464C-BE34-2CA6F19798F1}" type="presParOf" srcId="{EA920745-F619-4540-B417-1B7AE93AE3E2}" destId="{8B3568A5-52E2-4AB9-AF1D-8667D5035F7C}" srcOrd="0" destOrd="0" presId="urn:microsoft.com/office/officeart/2005/8/layout/hierarchy2"/>
    <dgm:cxn modelId="{82966523-3C78-42B6-92BF-71817E09A2AB}" type="presParOf" srcId="{D17418D2-9027-4ED2-B214-651E55963C76}" destId="{1B85D29D-3348-4F52-9AFF-856A483626BB}" srcOrd="3" destOrd="0" presId="urn:microsoft.com/office/officeart/2005/8/layout/hierarchy2"/>
    <dgm:cxn modelId="{310AEE74-365C-4BB7-A807-11020B0B1495}" type="presParOf" srcId="{1B85D29D-3348-4F52-9AFF-856A483626BB}" destId="{6990D97A-46C8-4B91-85C3-E7B35399A762}" srcOrd="0" destOrd="0" presId="urn:microsoft.com/office/officeart/2005/8/layout/hierarchy2"/>
    <dgm:cxn modelId="{FAF78437-CE6D-47D6-917D-B6990A0A6460}" type="presParOf" srcId="{1B85D29D-3348-4F52-9AFF-856A483626BB}" destId="{4B838A33-5B10-4AC0-8B33-FB4B9FF6FBB0}" srcOrd="1" destOrd="0" presId="urn:microsoft.com/office/officeart/2005/8/layout/hierarchy2"/>
    <dgm:cxn modelId="{ECB95340-0C93-4FDC-8907-4675550B43B0}" type="presParOf" srcId="{D17418D2-9027-4ED2-B214-651E55963C76}" destId="{F5996E9C-7CFF-4723-83F8-208EB7C55763}" srcOrd="4" destOrd="0" presId="urn:microsoft.com/office/officeart/2005/8/layout/hierarchy2"/>
    <dgm:cxn modelId="{EE252C0A-A11A-41F0-A588-F8DE5B4AEB0A}" type="presParOf" srcId="{F5996E9C-7CFF-4723-83F8-208EB7C55763}" destId="{99E3C5F2-0DC6-4621-A852-24804F07BC75}" srcOrd="0" destOrd="0" presId="urn:microsoft.com/office/officeart/2005/8/layout/hierarchy2"/>
    <dgm:cxn modelId="{E702FD95-109B-4A9E-8315-7BB6E2D7EE94}" type="presParOf" srcId="{D17418D2-9027-4ED2-B214-651E55963C76}" destId="{BB449F4F-C551-48E3-B1D2-F45A6E2EA394}" srcOrd="5" destOrd="0" presId="urn:microsoft.com/office/officeart/2005/8/layout/hierarchy2"/>
    <dgm:cxn modelId="{A610284A-338A-4E4D-BD8B-1C46535B4DF8}" type="presParOf" srcId="{BB449F4F-C551-48E3-B1D2-F45A6E2EA394}" destId="{F3D47461-E1C6-458A-ACD4-054635EBA829}" srcOrd="0" destOrd="0" presId="urn:microsoft.com/office/officeart/2005/8/layout/hierarchy2"/>
    <dgm:cxn modelId="{0507109C-6124-41E8-9BAC-0AFB8D9E9CD4}" type="presParOf" srcId="{BB449F4F-C551-48E3-B1D2-F45A6E2EA394}" destId="{E379D321-B11E-492D-8D74-227DCE277FE2}" srcOrd="1" destOrd="0" presId="urn:microsoft.com/office/officeart/2005/8/layout/hierarchy2"/>
    <dgm:cxn modelId="{50BB1867-8F9E-40A5-8243-E5AA292A1DCE}" type="presParOf" srcId="{D17418D2-9027-4ED2-B214-651E55963C76}" destId="{272894B0-1FF4-4750-BF7D-530257D0CEE2}" srcOrd="6" destOrd="0" presId="urn:microsoft.com/office/officeart/2005/8/layout/hierarchy2"/>
    <dgm:cxn modelId="{125AD0A1-E3A3-48B8-B20C-BA6A3A8EF724}" type="presParOf" srcId="{272894B0-1FF4-4750-BF7D-530257D0CEE2}" destId="{26195DEB-7A8F-4256-99C5-2F85972F30E9}" srcOrd="0" destOrd="0" presId="urn:microsoft.com/office/officeart/2005/8/layout/hierarchy2"/>
    <dgm:cxn modelId="{7DBCE931-7845-4AC2-BE6F-390609A4A18F}" type="presParOf" srcId="{D17418D2-9027-4ED2-B214-651E55963C76}" destId="{0A5EED43-F4A5-448B-BE3F-4382BD034FDA}" srcOrd="7" destOrd="0" presId="urn:microsoft.com/office/officeart/2005/8/layout/hierarchy2"/>
    <dgm:cxn modelId="{01F34091-35F9-47CD-842B-A32061553FC4}" type="presParOf" srcId="{0A5EED43-F4A5-448B-BE3F-4382BD034FDA}" destId="{676317E5-112A-4755-B540-EEB85411FACC}" srcOrd="0" destOrd="0" presId="urn:microsoft.com/office/officeart/2005/8/layout/hierarchy2"/>
    <dgm:cxn modelId="{AD9630CF-B6FA-4C08-ACA7-7FC95D8F5D89}" type="presParOf" srcId="{0A5EED43-F4A5-448B-BE3F-4382BD034FDA}" destId="{6E871AC7-9675-4259-AE60-18D216EAB295}" srcOrd="1" destOrd="0" presId="urn:microsoft.com/office/officeart/2005/8/layout/hierarchy2"/>
    <dgm:cxn modelId="{DE8F6A05-B5BE-4ACC-B61B-C988C43B599D}" type="presParOf" srcId="{D17418D2-9027-4ED2-B214-651E55963C76}" destId="{DD0C94EF-4B62-4A65-B2A5-17F5B0BF2A60}" srcOrd="8" destOrd="0" presId="urn:microsoft.com/office/officeart/2005/8/layout/hierarchy2"/>
    <dgm:cxn modelId="{16D88DFF-63A9-42D4-9597-95FF18772074}" type="presParOf" srcId="{DD0C94EF-4B62-4A65-B2A5-17F5B0BF2A60}" destId="{458123DD-A8C7-483F-AA4A-08E3DC3143D5}" srcOrd="0" destOrd="0" presId="urn:microsoft.com/office/officeart/2005/8/layout/hierarchy2"/>
    <dgm:cxn modelId="{0B9391CC-A35C-489F-B095-D285B67E59FD}" type="presParOf" srcId="{D17418D2-9027-4ED2-B214-651E55963C76}" destId="{7FF29E0D-2BAF-4B85-A5FA-D9F66065F261}" srcOrd="9" destOrd="0" presId="urn:microsoft.com/office/officeart/2005/8/layout/hierarchy2"/>
    <dgm:cxn modelId="{1AEBE992-9B8F-4AE1-BC66-AC356F8AE83F}" type="presParOf" srcId="{7FF29E0D-2BAF-4B85-A5FA-D9F66065F261}" destId="{07361492-3ECE-497E-96D7-AFF3F1BE6016}" srcOrd="0" destOrd="0" presId="urn:microsoft.com/office/officeart/2005/8/layout/hierarchy2"/>
    <dgm:cxn modelId="{A99428E1-4E61-4EBC-BD99-9B720457DD63}" type="presParOf" srcId="{7FF29E0D-2BAF-4B85-A5FA-D9F66065F261}" destId="{570A9665-3625-4DCF-BEBF-C7271BA081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6B26D8-5D27-4B02-AA6C-B8713F7CB75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F7B3E1-0F1D-46C1-B8C2-B489CAB342F0}">
      <dgm:prSet phldrT="[Текст]" custT="1"/>
      <dgm:spPr/>
      <dgm:t>
        <a:bodyPr/>
        <a:lstStyle/>
        <a:p>
          <a:pPr algn="ctr"/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Бакалавриат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«Физика, химия и механика материалов»  </a:t>
          </a:r>
        </a:p>
        <a:p>
          <a:pPr algn="just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ПК: имеет базовые знания о влиянии экстремальных воздействий (внешнего облучения и непрерывного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самооблучения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на физико-химические свойства твердых тел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9A044F-578E-4A33-BD5B-A694EB8C3CCB}" type="parTrans" cxnId="{BB08EA3A-B692-481C-BEAB-52CD9CEFB258}">
      <dgm:prSet/>
      <dgm:spPr/>
      <dgm:t>
        <a:bodyPr/>
        <a:lstStyle/>
        <a:p>
          <a:endParaRPr lang="ru-RU"/>
        </a:p>
      </dgm:t>
    </dgm:pt>
    <dgm:pt modelId="{783387FA-9A5E-4628-A133-9A1AAB624ED3}" type="sibTrans" cxnId="{BB08EA3A-B692-481C-BEAB-52CD9CEFB258}">
      <dgm:prSet/>
      <dgm:spPr/>
      <dgm:t>
        <a:bodyPr/>
        <a:lstStyle/>
        <a:p>
          <a:endParaRPr lang="ru-RU"/>
        </a:p>
      </dgm:t>
    </dgm:pt>
    <dgm:pt modelId="{6A5BD35F-24D1-4965-BD0C-6AEDF581885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год обучения (7 семестр)</a:t>
          </a:r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Физико-химические свойства облученных и радиоактивных твердых тел – 30 часов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5455CF-F252-4EDF-ACC8-5A38106470FD}" type="parTrans" cxnId="{9B82C0FE-E13D-4D09-AD6B-6D30CB69D7F0}">
      <dgm:prSet/>
      <dgm:spPr/>
      <dgm:t>
        <a:bodyPr/>
        <a:lstStyle/>
        <a:p>
          <a:endParaRPr lang="ru-RU"/>
        </a:p>
      </dgm:t>
    </dgm:pt>
    <dgm:pt modelId="{658A02F0-2E18-4BD9-8757-7BE50DB33BFA}" type="sibTrans" cxnId="{9B82C0FE-E13D-4D09-AD6B-6D30CB69D7F0}">
      <dgm:prSet/>
      <dgm:spPr/>
      <dgm:t>
        <a:bodyPr/>
        <a:lstStyle/>
        <a:p>
          <a:endParaRPr lang="ru-RU"/>
        </a:p>
      </dgm:t>
    </dgm:pt>
    <dgm:pt modelId="{A8191EE4-23A7-4777-BAEF-24ED6EEEBC8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год обучения (8 семестр)</a:t>
          </a:r>
        </a:p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Кристаллические и аморфные матрицы для иммобилизации актиноидов – 16 часов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854AEB-3522-421A-B0A5-07A745E9D160}" type="parTrans" cxnId="{8C285ED4-466B-459D-9462-74BDB2C6B5C0}">
      <dgm:prSet/>
      <dgm:spPr/>
      <dgm:t>
        <a:bodyPr/>
        <a:lstStyle/>
        <a:p>
          <a:endParaRPr lang="ru-RU"/>
        </a:p>
      </dgm:t>
    </dgm:pt>
    <dgm:pt modelId="{0A304DAC-9B21-4391-A364-26B5F51E1805}" type="sibTrans" cxnId="{8C285ED4-466B-459D-9462-74BDB2C6B5C0}">
      <dgm:prSet/>
      <dgm:spPr/>
      <dgm:t>
        <a:bodyPr/>
        <a:lstStyle/>
        <a:p>
          <a:endParaRPr lang="ru-RU"/>
        </a:p>
      </dgm:t>
    </dgm:pt>
    <dgm:pt modelId="{FF66A991-6811-4F2D-923C-DE3070EA3E8C}" type="pres">
      <dgm:prSet presAssocID="{E56B26D8-5D27-4B02-AA6C-B8713F7CB7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4F0940-57EC-44F4-8B29-8917C9A65D97}" type="pres">
      <dgm:prSet presAssocID="{38F7B3E1-0F1D-46C1-B8C2-B489CAB342F0}" presName="root1" presStyleCnt="0"/>
      <dgm:spPr/>
    </dgm:pt>
    <dgm:pt modelId="{D01560BF-AE97-460B-ACEF-1F9FB29922A7}" type="pres">
      <dgm:prSet presAssocID="{38F7B3E1-0F1D-46C1-B8C2-B489CAB342F0}" presName="LevelOneTextNode" presStyleLbl="node0" presStyleIdx="0" presStyleCnt="1" custScaleY="1867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B77FB3-9CF3-4E0B-BF39-5203483FD071}" type="pres">
      <dgm:prSet presAssocID="{38F7B3E1-0F1D-46C1-B8C2-B489CAB342F0}" presName="level2hierChild" presStyleCnt="0"/>
      <dgm:spPr/>
    </dgm:pt>
    <dgm:pt modelId="{FC212C5C-47E0-4A2E-84EF-823FD4627B33}" type="pres">
      <dgm:prSet presAssocID="{8E5455CF-F252-4EDF-ACC8-5A38106470F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94FC9B4-F8D9-4CE0-8DD8-B870079DE626}" type="pres">
      <dgm:prSet presAssocID="{8E5455CF-F252-4EDF-ACC8-5A38106470F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1E737D0-896A-4467-B9A9-435DE5C0062F}" type="pres">
      <dgm:prSet presAssocID="{6A5BD35F-24D1-4965-BD0C-6AEDF5818855}" presName="root2" presStyleCnt="0"/>
      <dgm:spPr/>
    </dgm:pt>
    <dgm:pt modelId="{70854096-EE35-498F-96FE-41C42AAF19D4}" type="pres">
      <dgm:prSet presAssocID="{6A5BD35F-24D1-4965-BD0C-6AEDF581885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F2356B-624F-42EA-96A5-B6C537CAB8E1}" type="pres">
      <dgm:prSet presAssocID="{6A5BD35F-24D1-4965-BD0C-6AEDF5818855}" presName="level3hierChild" presStyleCnt="0"/>
      <dgm:spPr/>
    </dgm:pt>
    <dgm:pt modelId="{60774D2E-653A-48BB-AA4D-414EEC4789AD}" type="pres">
      <dgm:prSet presAssocID="{B0854AEB-3522-421A-B0A5-07A745E9D16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BDBA2C1-8BA1-471B-93CF-B5990A121747}" type="pres">
      <dgm:prSet presAssocID="{B0854AEB-3522-421A-B0A5-07A745E9D16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BB6D06-635F-4B47-A4DC-C013D3C5F935}" type="pres">
      <dgm:prSet presAssocID="{A8191EE4-23A7-4777-BAEF-24ED6EEEBC8E}" presName="root2" presStyleCnt="0"/>
      <dgm:spPr/>
    </dgm:pt>
    <dgm:pt modelId="{26AA4844-ECAC-4BCC-AFFE-7226EA7729D5}" type="pres">
      <dgm:prSet presAssocID="{A8191EE4-23A7-4777-BAEF-24ED6EEEBC8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2804D3-01E1-4013-B168-85C11ED43FAD}" type="pres">
      <dgm:prSet presAssocID="{A8191EE4-23A7-4777-BAEF-24ED6EEEBC8E}" presName="level3hierChild" presStyleCnt="0"/>
      <dgm:spPr/>
    </dgm:pt>
  </dgm:ptLst>
  <dgm:cxnLst>
    <dgm:cxn modelId="{76C51750-C6B9-4D3F-9805-9E5BC10F971C}" type="presOf" srcId="{A8191EE4-23A7-4777-BAEF-24ED6EEEBC8E}" destId="{26AA4844-ECAC-4BCC-AFFE-7226EA7729D5}" srcOrd="0" destOrd="0" presId="urn:microsoft.com/office/officeart/2005/8/layout/hierarchy2"/>
    <dgm:cxn modelId="{A4DCE49C-FD87-45B6-AC9F-5B3B21E51A2A}" type="presOf" srcId="{B0854AEB-3522-421A-B0A5-07A745E9D160}" destId="{60774D2E-653A-48BB-AA4D-414EEC4789AD}" srcOrd="0" destOrd="0" presId="urn:microsoft.com/office/officeart/2005/8/layout/hierarchy2"/>
    <dgm:cxn modelId="{8F8C7382-64A2-4B66-ABD3-846BD37A6817}" type="presOf" srcId="{6A5BD35F-24D1-4965-BD0C-6AEDF5818855}" destId="{70854096-EE35-498F-96FE-41C42AAF19D4}" srcOrd="0" destOrd="0" presId="urn:microsoft.com/office/officeart/2005/8/layout/hierarchy2"/>
    <dgm:cxn modelId="{37B2DED4-E78A-4FA1-9144-CACC3CD11C03}" type="presOf" srcId="{8E5455CF-F252-4EDF-ACC8-5A38106470FD}" destId="{494FC9B4-F8D9-4CE0-8DD8-B870079DE626}" srcOrd="1" destOrd="0" presId="urn:microsoft.com/office/officeart/2005/8/layout/hierarchy2"/>
    <dgm:cxn modelId="{4F956C63-3246-416B-8174-AB6EE5368D21}" type="presOf" srcId="{38F7B3E1-0F1D-46C1-B8C2-B489CAB342F0}" destId="{D01560BF-AE97-460B-ACEF-1F9FB29922A7}" srcOrd="0" destOrd="0" presId="urn:microsoft.com/office/officeart/2005/8/layout/hierarchy2"/>
    <dgm:cxn modelId="{8C285ED4-466B-459D-9462-74BDB2C6B5C0}" srcId="{38F7B3E1-0F1D-46C1-B8C2-B489CAB342F0}" destId="{A8191EE4-23A7-4777-BAEF-24ED6EEEBC8E}" srcOrd="1" destOrd="0" parTransId="{B0854AEB-3522-421A-B0A5-07A745E9D160}" sibTransId="{0A304DAC-9B21-4391-A364-26B5F51E1805}"/>
    <dgm:cxn modelId="{C9811817-3970-4301-81A6-9532E18313A2}" type="presOf" srcId="{8E5455CF-F252-4EDF-ACC8-5A38106470FD}" destId="{FC212C5C-47E0-4A2E-84EF-823FD4627B33}" srcOrd="0" destOrd="0" presId="urn:microsoft.com/office/officeart/2005/8/layout/hierarchy2"/>
    <dgm:cxn modelId="{BB08EA3A-B692-481C-BEAB-52CD9CEFB258}" srcId="{E56B26D8-5D27-4B02-AA6C-B8713F7CB759}" destId="{38F7B3E1-0F1D-46C1-B8C2-B489CAB342F0}" srcOrd="0" destOrd="0" parTransId="{729A044F-578E-4A33-BD5B-A694EB8C3CCB}" sibTransId="{783387FA-9A5E-4628-A133-9A1AAB624ED3}"/>
    <dgm:cxn modelId="{5AB555D3-C26E-4923-A331-2DA023F02649}" type="presOf" srcId="{E56B26D8-5D27-4B02-AA6C-B8713F7CB759}" destId="{FF66A991-6811-4F2D-923C-DE3070EA3E8C}" srcOrd="0" destOrd="0" presId="urn:microsoft.com/office/officeart/2005/8/layout/hierarchy2"/>
    <dgm:cxn modelId="{0529CC90-E003-40DB-AA96-09BAFAC7503A}" type="presOf" srcId="{B0854AEB-3522-421A-B0A5-07A745E9D160}" destId="{ABDBA2C1-8BA1-471B-93CF-B5990A121747}" srcOrd="1" destOrd="0" presId="urn:microsoft.com/office/officeart/2005/8/layout/hierarchy2"/>
    <dgm:cxn modelId="{9B82C0FE-E13D-4D09-AD6B-6D30CB69D7F0}" srcId="{38F7B3E1-0F1D-46C1-B8C2-B489CAB342F0}" destId="{6A5BD35F-24D1-4965-BD0C-6AEDF5818855}" srcOrd="0" destOrd="0" parTransId="{8E5455CF-F252-4EDF-ACC8-5A38106470FD}" sibTransId="{658A02F0-2E18-4BD9-8757-7BE50DB33BFA}"/>
    <dgm:cxn modelId="{D0A6EAB2-86CE-417A-8FEA-357FF3EBADC5}" type="presParOf" srcId="{FF66A991-6811-4F2D-923C-DE3070EA3E8C}" destId="{CE4F0940-57EC-44F4-8B29-8917C9A65D97}" srcOrd="0" destOrd="0" presId="urn:microsoft.com/office/officeart/2005/8/layout/hierarchy2"/>
    <dgm:cxn modelId="{4190857E-D0B8-436B-B94E-F870E6EA3F8A}" type="presParOf" srcId="{CE4F0940-57EC-44F4-8B29-8917C9A65D97}" destId="{D01560BF-AE97-460B-ACEF-1F9FB29922A7}" srcOrd="0" destOrd="0" presId="urn:microsoft.com/office/officeart/2005/8/layout/hierarchy2"/>
    <dgm:cxn modelId="{C94D6157-F87D-4EBA-9F99-1A4351E7B577}" type="presParOf" srcId="{CE4F0940-57EC-44F4-8B29-8917C9A65D97}" destId="{BCB77FB3-9CF3-4E0B-BF39-5203483FD071}" srcOrd="1" destOrd="0" presId="urn:microsoft.com/office/officeart/2005/8/layout/hierarchy2"/>
    <dgm:cxn modelId="{4B47795D-B39F-4B20-83C5-288247DF6C0A}" type="presParOf" srcId="{BCB77FB3-9CF3-4E0B-BF39-5203483FD071}" destId="{FC212C5C-47E0-4A2E-84EF-823FD4627B33}" srcOrd="0" destOrd="0" presId="urn:microsoft.com/office/officeart/2005/8/layout/hierarchy2"/>
    <dgm:cxn modelId="{E870D504-C1B7-479F-8EE3-FFBFA0969DA9}" type="presParOf" srcId="{FC212C5C-47E0-4A2E-84EF-823FD4627B33}" destId="{494FC9B4-F8D9-4CE0-8DD8-B870079DE626}" srcOrd="0" destOrd="0" presId="urn:microsoft.com/office/officeart/2005/8/layout/hierarchy2"/>
    <dgm:cxn modelId="{FF74F585-BB88-4794-BBE2-04243FCB5081}" type="presParOf" srcId="{BCB77FB3-9CF3-4E0B-BF39-5203483FD071}" destId="{71E737D0-896A-4467-B9A9-435DE5C0062F}" srcOrd="1" destOrd="0" presId="urn:microsoft.com/office/officeart/2005/8/layout/hierarchy2"/>
    <dgm:cxn modelId="{B147FA34-3CC3-4506-92CA-00C4B7796909}" type="presParOf" srcId="{71E737D0-896A-4467-B9A9-435DE5C0062F}" destId="{70854096-EE35-498F-96FE-41C42AAF19D4}" srcOrd="0" destOrd="0" presId="urn:microsoft.com/office/officeart/2005/8/layout/hierarchy2"/>
    <dgm:cxn modelId="{E3FB4228-396C-4E41-8D77-88C0AFE466BB}" type="presParOf" srcId="{71E737D0-896A-4467-B9A9-435DE5C0062F}" destId="{17F2356B-624F-42EA-96A5-B6C537CAB8E1}" srcOrd="1" destOrd="0" presId="urn:microsoft.com/office/officeart/2005/8/layout/hierarchy2"/>
    <dgm:cxn modelId="{C7E83416-A872-4A2B-A992-51ADDC15B03E}" type="presParOf" srcId="{BCB77FB3-9CF3-4E0B-BF39-5203483FD071}" destId="{60774D2E-653A-48BB-AA4D-414EEC4789AD}" srcOrd="2" destOrd="0" presId="urn:microsoft.com/office/officeart/2005/8/layout/hierarchy2"/>
    <dgm:cxn modelId="{B3A5F054-FBF6-4E25-AEEC-082B9FA70BBE}" type="presParOf" srcId="{60774D2E-653A-48BB-AA4D-414EEC4789AD}" destId="{ABDBA2C1-8BA1-471B-93CF-B5990A121747}" srcOrd="0" destOrd="0" presId="urn:microsoft.com/office/officeart/2005/8/layout/hierarchy2"/>
    <dgm:cxn modelId="{D85E806E-BABC-40AC-8F77-15FCBFE04CDF}" type="presParOf" srcId="{BCB77FB3-9CF3-4E0B-BF39-5203483FD071}" destId="{46BB6D06-635F-4B47-A4DC-C013D3C5F935}" srcOrd="3" destOrd="0" presId="urn:microsoft.com/office/officeart/2005/8/layout/hierarchy2"/>
    <dgm:cxn modelId="{F4D36659-E3C9-4195-A8C5-BFA4C48D70BA}" type="presParOf" srcId="{46BB6D06-635F-4B47-A4DC-C013D3C5F935}" destId="{26AA4844-ECAC-4BCC-AFFE-7226EA7729D5}" srcOrd="0" destOrd="0" presId="urn:microsoft.com/office/officeart/2005/8/layout/hierarchy2"/>
    <dgm:cxn modelId="{949D34E1-7049-489D-90C2-1D2E0271AA43}" type="presParOf" srcId="{46BB6D06-635F-4B47-A4DC-C013D3C5F935}" destId="{DA2804D3-01E1-4013-B168-85C11ED43FA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A2CA47-5F51-4C02-944A-81C80223A93B}">
      <dsp:nvSpPr>
        <dsp:cNvPr id="0" name=""/>
        <dsp:cNvSpPr/>
      </dsp:nvSpPr>
      <dsp:spPr>
        <a:xfrm>
          <a:off x="1368545" y="0"/>
          <a:ext cx="4525962" cy="4525962"/>
        </a:xfrm>
        <a:prstGeom prst="triangle">
          <a:avLst/>
        </a:prstGeom>
        <a:solidFill>
          <a:schemeClr val="accent1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6A913-861D-443D-B705-81F685B3CC1F}">
      <dsp:nvSpPr>
        <dsp:cNvPr id="0" name=""/>
        <dsp:cNvSpPr/>
      </dsp:nvSpPr>
      <dsp:spPr>
        <a:xfrm>
          <a:off x="2876405" y="434677"/>
          <a:ext cx="4431582" cy="1071380"/>
        </a:xfrm>
        <a:prstGeom prst="round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вернуть престиж и достоинство профессии радиохимика</a:t>
          </a:r>
          <a:endParaRPr lang="ru-RU" sz="2000" kern="1200" dirty="0"/>
        </a:p>
      </dsp:txBody>
      <dsp:txXfrm>
        <a:off x="2876405" y="434677"/>
        <a:ext cx="4431582" cy="1071380"/>
      </dsp:txXfrm>
    </dsp:sp>
    <dsp:sp modelId="{47168EB9-EA4C-429B-BFFF-3EB438E44E55}">
      <dsp:nvSpPr>
        <dsp:cNvPr id="0" name=""/>
        <dsp:cNvSpPr/>
      </dsp:nvSpPr>
      <dsp:spPr>
        <a:xfrm>
          <a:off x="2929065" y="1639980"/>
          <a:ext cx="4326262" cy="1071380"/>
        </a:xfrm>
        <a:prstGeom prst="round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обеспечить преемственность традиций, опыта, знаний</a:t>
          </a:r>
          <a:endParaRPr lang="ru-RU" sz="2000" kern="1200" dirty="0"/>
        </a:p>
      </dsp:txBody>
      <dsp:txXfrm>
        <a:off x="2929065" y="1639980"/>
        <a:ext cx="4326262" cy="1071380"/>
      </dsp:txXfrm>
    </dsp:sp>
    <dsp:sp modelId="{C0E3822C-5214-41D2-8284-D6D8C01B12F2}">
      <dsp:nvSpPr>
        <dsp:cNvPr id="0" name=""/>
        <dsp:cNvSpPr/>
      </dsp:nvSpPr>
      <dsp:spPr>
        <a:xfrm>
          <a:off x="2892850" y="2845282"/>
          <a:ext cx="4398691" cy="1071380"/>
        </a:xfrm>
        <a:prstGeom prst="round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возродить систему профессионального воспитания и образования новых поколений радиохимиков</a:t>
          </a:r>
          <a:endParaRPr lang="ru-RU" sz="2000" kern="1200" dirty="0"/>
        </a:p>
      </dsp:txBody>
      <dsp:txXfrm>
        <a:off x="2892850" y="2845282"/>
        <a:ext cx="4398691" cy="10713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298D3-0721-48D5-82E8-9B624379966A}">
      <dsp:nvSpPr>
        <dsp:cNvPr id="0" name=""/>
        <dsp:cNvSpPr/>
      </dsp:nvSpPr>
      <dsp:spPr>
        <a:xfrm>
          <a:off x="0" y="1913604"/>
          <a:ext cx="1948768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ПКМ-1: базовые знания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3604"/>
        <a:ext cx="1948768" cy="974384"/>
      </dsp:txXfrm>
    </dsp:sp>
    <dsp:sp modelId="{7752C551-19E9-4350-9079-F871A1FE37D4}">
      <dsp:nvSpPr>
        <dsp:cNvPr id="0" name=""/>
        <dsp:cNvSpPr/>
      </dsp:nvSpPr>
      <dsp:spPr>
        <a:xfrm rot="17445732">
          <a:off x="1231605" y="1344842"/>
          <a:ext cx="2222006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2222006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7445732">
        <a:off x="2287058" y="1306392"/>
        <a:ext cx="111100" cy="111100"/>
      </dsp:txXfrm>
    </dsp:sp>
    <dsp:sp modelId="{5087BCED-E24B-4445-B062-B28941DC0FC3}">
      <dsp:nvSpPr>
        <dsp:cNvPr id="0" name=""/>
        <dsp:cNvSpPr/>
      </dsp:nvSpPr>
      <dsp:spPr>
        <a:xfrm>
          <a:off x="2736448" y="62381"/>
          <a:ext cx="5235601" cy="521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строение ядра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448" y="62381"/>
        <a:ext cx="5235601" cy="521412"/>
      </dsp:txXfrm>
    </dsp:sp>
    <dsp:sp modelId="{8A4ECD78-CDA3-4694-BFF1-6E729E80A93F}">
      <dsp:nvSpPr>
        <dsp:cNvPr id="0" name=""/>
        <dsp:cNvSpPr/>
      </dsp:nvSpPr>
      <dsp:spPr>
        <a:xfrm rot="18218543">
          <a:off x="1631716" y="1791870"/>
          <a:ext cx="1421785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421785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18543">
        <a:off x="2307064" y="1773425"/>
        <a:ext cx="71089" cy="71089"/>
      </dsp:txXfrm>
    </dsp:sp>
    <dsp:sp modelId="{ABF1801B-07EE-4578-9B98-8FD5382A1E94}">
      <dsp:nvSpPr>
        <dsp:cNvPr id="0" name=""/>
        <dsp:cNvSpPr/>
      </dsp:nvSpPr>
      <dsp:spPr>
        <a:xfrm>
          <a:off x="2736448" y="729951"/>
          <a:ext cx="5320275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типы ядерных взаимодействий (включая различные виды ядерных реакций)</a:t>
          </a:r>
          <a:endParaRPr lang="ru-RU" sz="2000" kern="1200" dirty="0"/>
        </a:p>
      </dsp:txBody>
      <dsp:txXfrm>
        <a:off x="2736448" y="729951"/>
        <a:ext cx="5320275" cy="974384"/>
      </dsp:txXfrm>
    </dsp:sp>
    <dsp:sp modelId="{C9BAAE9B-F73C-488F-AAD7-CA721EBAF80D}">
      <dsp:nvSpPr>
        <dsp:cNvPr id="0" name=""/>
        <dsp:cNvSpPr/>
      </dsp:nvSpPr>
      <dsp:spPr>
        <a:xfrm rot="21325146">
          <a:off x="1947506" y="2352141"/>
          <a:ext cx="790203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790203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325146">
        <a:off x="2322853" y="2349486"/>
        <a:ext cx="39510" cy="39510"/>
      </dsp:txXfrm>
    </dsp:sp>
    <dsp:sp modelId="{9A364E2A-8B76-4F2C-B93C-5720D8567F48}">
      <dsp:nvSpPr>
        <dsp:cNvPr id="0" name=""/>
        <dsp:cNvSpPr/>
      </dsp:nvSpPr>
      <dsp:spPr>
        <a:xfrm>
          <a:off x="2736448" y="1850493"/>
          <a:ext cx="5308134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механизмы взаимодействия ионизирующих излучений с веществом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448" y="1850493"/>
        <a:ext cx="5308134" cy="974384"/>
      </dsp:txXfrm>
    </dsp:sp>
    <dsp:sp modelId="{79837079-5668-4107-9B15-E3FB46EC9417}">
      <dsp:nvSpPr>
        <dsp:cNvPr id="0" name=""/>
        <dsp:cNvSpPr/>
      </dsp:nvSpPr>
      <dsp:spPr>
        <a:xfrm rot="3199056">
          <a:off x="1683328" y="2912412"/>
          <a:ext cx="1318559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318559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99056">
        <a:off x="2309644" y="2896548"/>
        <a:ext cx="65927" cy="65927"/>
      </dsp:txXfrm>
    </dsp:sp>
    <dsp:sp modelId="{8B6686C7-3D53-422C-80B9-1ABD289AF04D}">
      <dsp:nvSpPr>
        <dsp:cNvPr id="0" name=""/>
        <dsp:cNvSpPr/>
      </dsp:nvSpPr>
      <dsp:spPr>
        <a:xfrm>
          <a:off x="2736448" y="2971035"/>
          <a:ext cx="5186901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устройство и принцип работы ядерных реакторов и ускорителей заряженных частиц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448" y="2971035"/>
        <a:ext cx="5186901" cy="974384"/>
      </dsp:txXfrm>
    </dsp:sp>
    <dsp:sp modelId="{23780293-59DA-4BD5-815E-49164C0BE3C6}">
      <dsp:nvSpPr>
        <dsp:cNvPr id="0" name=""/>
        <dsp:cNvSpPr/>
      </dsp:nvSpPr>
      <dsp:spPr>
        <a:xfrm rot="4207027">
          <a:off x="1184592" y="3472683"/>
          <a:ext cx="2316032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2316032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4207027">
        <a:off x="2284707" y="3431882"/>
        <a:ext cx="115801" cy="115801"/>
      </dsp:txXfrm>
    </dsp:sp>
    <dsp:sp modelId="{3545ABBE-91A6-4C4B-AF0D-3F5B430060C6}">
      <dsp:nvSpPr>
        <dsp:cNvPr id="0" name=""/>
        <dsp:cNvSpPr/>
      </dsp:nvSpPr>
      <dsp:spPr>
        <a:xfrm>
          <a:off x="2736448" y="4091578"/>
          <a:ext cx="5288335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экспериментальные методы регистрации ядерных излучений (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α-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β-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эмиссионная рентгеновская и гамма-спектроскопия)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448" y="4091578"/>
        <a:ext cx="5288335" cy="97438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298D3-0721-48D5-82E8-9B624379966A}">
      <dsp:nvSpPr>
        <dsp:cNvPr id="0" name=""/>
        <dsp:cNvSpPr/>
      </dsp:nvSpPr>
      <dsp:spPr>
        <a:xfrm>
          <a:off x="0" y="1913604"/>
          <a:ext cx="1948768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ПКМ-2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3604"/>
        <a:ext cx="1948768" cy="974384"/>
      </dsp:txXfrm>
    </dsp:sp>
    <dsp:sp modelId="{7752C551-19E9-4350-9079-F871A1FE37D4}">
      <dsp:nvSpPr>
        <dsp:cNvPr id="0" name=""/>
        <dsp:cNvSpPr/>
      </dsp:nvSpPr>
      <dsp:spPr>
        <a:xfrm rot="17665977">
          <a:off x="1390546" y="1516957"/>
          <a:ext cx="1903988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903988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7665977">
        <a:off x="2294940" y="1486457"/>
        <a:ext cx="95199" cy="95199"/>
      </dsp:txXfrm>
    </dsp:sp>
    <dsp:sp modelId="{5087BCED-E24B-4445-B062-B28941DC0FC3}">
      <dsp:nvSpPr>
        <dsp:cNvPr id="0" name=""/>
        <dsp:cNvSpPr/>
      </dsp:nvSpPr>
      <dsp:spPr>
        <a:xfrm>
          <a:off x="2736312" y="87783"/>
          <a:ext cx="5235601" cy="1159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Владеет экспериментальными навыками, необходимыми для получения радиоактивных изотопов с использованием ядерных реакторов и ускорителей заряженных частиц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87783"/>
        <a:ext cx="5235601" cy="1159069"/>
      </dsp:txXfrm>
    </dsp:sp>
    <dsp:sp modelId="{8A4ECD78-CDA3-4694-BFF1-6E729E80A93F}">
      <dsp:nvSpPr>
        <dsp:cNvPr id="0" name=""/>
        <dsp:cNvSpPr/>
      </dsp:nvSpPr>
      <dsp:spPr>
        <a:xfrm rot="20870679">
          <a:off x="1939738" y="2298881"/>
          <a:ext cx="805604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805604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870679">
        <a:off x="2322400" y="2295841"/>
        <a:ext cx="40280" cy="40280"/>
      </dsp:txXfrm>
    </dsp:sp>
    <dsp:sp modelId="{ABF1801B-07EE-4578-9B98-8FD5382A1E94}">
      <dsp:nvSpPr>
        <dsp:cNvPr id="0" name=""/>
        <dsp:cNvSpPr/>
      </dsp:nvSpPr>
      <dsp:spPr>
        <a:xfrm>
          <a:off x="2736312" y="1743974"/>
          <a:ext cx="5320275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умеет выбрать оптимальные условия получения целевых продуктов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1743974"/>
        <a:ext cx="5320275" cy="974384"/>
      </dsp:txXfrm>
    </dsp:sp>
    <dsp:sp modelId="{C9BAAE9B-F73C-488F-AAD7-CA721EBAF80D}">
      <dsp:nvSpPr>
        <dsp:cNvPr id="0" name=""/>
        <dsp:cNvSpPr/>
      </dsp:nvSpPr>
      <dsp:spPr>
        <a:xfrm rot="3612963">
          <a:off x="1549745" y="3071826"/>
          <a:ext cx="1585726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585726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612963">
        <a:off x="2302965" y="3049283"/>
        <a:ext cx="79286" cy="79286"/>
      </dsp:txXfrm>
    </dsp:sp>
    <dsp:sp modelId="{9A364E2A-8B76-4F2C-B93C-5720D8567F48}">
      <dsp:nvSpPr>
        <dsp:cNvPr id="0" name=""/>
        <dsp:cNvSpPr/>
      </dsp:nvSpPr>
      <dsp:spPr>
        <a:xfrm>
          <a:off x="2736448" y="3161625"/>
          <a:ext cx="5308134" cy="1230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после облучения провести как их идентификацию методами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α-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β-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или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гамма-спектроскопии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, так и корректную обработку результатов измерений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448" y="3161625"/>
        <a:ext cx="5308134" cy="123086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298D3-0721-48D5-82E8-9B624379966A}">
      <dsp:nvSpPr>
        <dsp:cNvPr id="0" name=""/>
        <dsp:cNvSpPr/>
      </dsp:nvSpPr>
      <dsp:spPr>
        <a:xfrm>
          <a:off x="0" y="1913604"/>
          <a:ext cx="1948768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ПКМ-3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3604"/>
        <a:ext cx="1948768" cy="974384"/>
      </dsp:txXfrm>
    </dsp:sp>
    <dsp:sp modelId="{7752C551-19E9-4350-9079-F871A1FE37D4}">
      <dsp:nvSpPr>
        <dsp:cNvPr id="0" name=""/>
        <dsp:cNvSpPr/>
      </dsp:nvSpPr>
      <dsp:spPr>
        <a:xfrm rot="18459766">
          <a:off x="1698083" y="1873531"/>
          <a:ext cx="1288914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288914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459766">
        <a:off x="2310317" y="1858408"/>
        <a:ext cx="64445" cy="64445"/>
      </dsp:txXfrm>
    </dsp:sp>
    <dsp:sp modelId="{5087BCED-E24B-4445-B062-B28941DC0FC3}">
      <dsp:nvSpPr>
        <dsp:cNvPr id="0" name=""/>
        <dsp:cNvSpPr/>
      </dsp:nvSpPr>
      <dsp:spPr>
        <a:xfrm>
          <a:off x="2736312" y="288034"/>
          <a:ext cx="5235601" cy="2184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фундаментальные знания о химических эффектах ядерных превращений, закономерностях физико-химического поведения и формах стабилизации «горячих» атомов в твердом, жидком и газообразном состояниях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288034"/>
        <a:ext cx="5235601" cy="2184862"/>
      </dsp:txXfrm>
    </dsp:sp>
    <dsp:sp modelId="{8A4ECD78-CDA3-4694-BFF1-6E729E80A93F}">
      <dsp:nvSpPr>
        <dsp:cNvPr id="0" name=""/>
        <dsp:cNvSpPr/>
      </dsp:nvSpPr>
      <dsp:spPr>
        <a:xfrm rot="3936135">
          <a:off x="1389256" y="3251852"/>
          <a:ext cx="1906567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906567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936135">
        <a:off x="2294876" y="3221288"/>
        <a:ext cx="95328" cy="95328"/>
      </dsp:txXfrm>
    </dsp:sp>
    <dsp:sp modelId="{ABF1801B-07EE-4578-9B98-8FD5382A1E94}">
      <dsp:nvSpPr>
        <dsp:cNvPr id="0" name=""/>
        <dsp:cNvSpPr/>
      </dsp:nvSpPr>
      <dsp:spPr>
        <a:xfrm>
          <a:off x="2736312" y="3145871"/>
          <a:ext cx="5320275" cy="1982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владеет специфическими экспериментальными методами исследования, позволяющими провести электронную и структурную идентификацию атомов, находящихся в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ультрамалых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концентрациях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3145871"/>
        <a:ext cx="5320275" cy="198247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298D3-0721-48D5-82E8-9B624379966A}">
      <dsp:nvSpPr>
        <dsp:cNvPr id="0" name=""/>
        <dsp:cNvSpPr/>
      </dsp:nvSpPr>
      <dsp:spPr>
        <a:xfrm>
          <a:off x="0" y="1913604"/>
          <a:ext cx="1948768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ПКМ-4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3604"/>
        <a:ext cx="1948768" cy="974384"/>
      </dsp:txXfrm>
    </dsp:sp>
    <dsp:sp modelId="{7752C551-19E9-4350-9079-F871A1FE37D4}">
      <dsp:nvSpPr>
        <dsp:cNvPr id="0" name=""/>
        <dsp:cNvSpPr/>
      </dsp:nvSpPr>
      <dsp:spPr>
        <a:xfrm rot="18062697">
          <a:off x="1578988" y="1729514"/>
          <a:ext cx="1527103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527103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62697">
        <a:off x="2304362" y="1708436"/>
        <a:ext cx="76355" cy="76355"/>
      </dsp:txXfrm>
    </dsp:sp>
    <dsp:sp modelId="{5087BCED-E24B-4445-B062-B28941DC0FC3}">
      <dsp:nvSpPr>
        <dsp:cNvPr id="0" name=""/>
        <dsp:cNvSpPr/>
      </dsp:nvSpPr>
      <dsp:spPr>
        <a:xfrm>
          <a:off x="2736312" y="0"/>
          <a:ext cx="5235601" cy="2184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системные представления о химии радиоактивных элементов, влиянии непрерывного внутреннего облучения на физико-химические свойства соединений актиноидов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0"/>
        <a:ext cx="5235601" cy="2184862"/>
      </dsp:txXfrm>
    </dsp:sp>
    <dsp:sp modelId="{8A4ECD78-CDA3-4694-BFF1-6E729E80A93F}">
      <dsp:nvSpPr>
        <dsp:cNvPr id="0" name=""/>
        <dsp:cNvSpPr/>
      </dsp:nvSpPr>
      <dsp:spPr>
        <a:xfrm rot="3777412">
          <a:off x="1476463" y="3155081"/>
          <a:ext cx="1732154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732154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777412">
        <a:off x="2299236" y="3128877"/>
        <a:ext cx="86607" cy="86607"/>
      </dsp:txXfrm>
    </dsp:sp>
    <dsp:sp modelId="{ABF1801B-07EE-4578-9B98-8FD5382A1E94}">
      <dsp:nvSpPr>
        <dsp:cNvPr id="0" name=""/>
        <dsp:cNvSpPr/>
      </dsp:nvSpPr>
      <dsp:spPr>
        <a:xfrm>
          <a:off x="2736312" y="2758787"/>
          <a:ext cx="5320275" cy="2369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базовые знания о механизмах радиационно-стимулированного дефектообразования и методах экспериментального исследования облученных и радиоактивных (включая кристаллические и аморфные матрицы, используемые для иммобилизации радиоактивных отходов) материалов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2758787"/>
        <a:ext cx="5320275" cy="236955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298D3-0721-48D5-82E8-9B624379966A}">
      <dsp:nvSpPr>
        <dsp:cNvPr id="0" name=""/>
        <dsp:cNvSpPr/>
      </dsp:nvSpPr>
      <dsp:spPr>
        <a:xfrm>
          <a:off x="0" y="1913604"/>
          <a:ext cx="1948768" cy="97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ПКМ-5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3604"/>
        <a:ext cx="1948768" cy="974384"/>
      </dsp:txXfrm>
    </dsp:sp>
    <dsp:sp modelId="{7752C551-19E9-4350-9079-F871A1FE37D4}">
      <dsp:nvSpPr>
        <dsp:cNvPr id="0" name=""/>
        <dsp:cNvSpPr/>
      </dsp:nvSpPr>
      <dsp:spPr>
        <a:xfrm rot="17668846">
          <a:off x="1443171" y="1597947"/>
          <a:ext cx="1726730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726730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668846">
        <a:off x="2263368" y="1571879"/>
        <a:ext cx="86336" cy="86336"/>
      </dsp:txXfrm>
    </dsp:sp>
    <dsp:sp modelId="{5087BCED-E24B-4445-B062-B28941DC0FC3}">
      <dsp:nvSpPr>
        <dsp:cNvPr id="0" name=""/>
        <dsp:cNvSpPr/>
      </dsp:nvSpPr>
      <dsp:spPr>
        <a:xfrm>
          <a:off x="2664305" y="0"/>
          <a:ext cx="5235601" cy="1658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профессиональные знания о химии ядерного топливного цикла, процессах переработки отработанного топлива, кондиционировании и утилизации радиоактивных отходов (РАО)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64305" y="0"/>
        <a:ext cx="5235601" cy="1658597"/>
      </dsp:txXfrm>
    </dsp:sp>
    <dsp:sp modelId="{8A4ECD78-CDA3-4694-BFF1-6E729E80A93F}">
      <dsp:nvSpPr>
        <dsp:cNvPr id="0" name=""/>
        <dsp:cNvSpPr/>
      </dsp:nvSpPr>
      <dsp:spPr>
        <a:xfrm rot="3349943">
          <a:off x="1641399" y="2963819"/>
          <a:ext cx="1402281" cy="34199"/>
        </a:xfrm>
        <a:custGeom>
          <a:avLst/>
          <a:gdLst/>
          <a:ahLst/>
          <a:cxnLst/>
          <a:rect l="0" t="0" r="0" b="0"/>
          <a:pathLst>
            <a:path>
              <a:moveTo>
                <a:pt x="0" y="17099"/>
              </a:moveTo>
              <a:lnTo>
                <a:pt x="1402281" y="170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49943">
        <a:off x="2307483" y="2945862"/>
        <a:ext cx="70114" cy="70114"/>
      </dsp:txXfrm>
    </dsp:sp>
    <dsp:sp modelId="{ABF1801B-07EE-4578-9B98-8FD5382A1E94}">
      <dsp:nvSpPr>
        <dsp:cNvPr id="0" name=""/>
        <dsp:cNvSpPr/>
      </dsp:nvSpPr>
      <dsp:spPr>
        <a:xfrm>
          <a:off x="2736312" y="1993739"/>
          <a:ext cx="5320275" cy="3134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Владеет экспериментальными навыками селективного выделения и анализа различных фракций РАО, синтеза кристаллических и стеклообразных матриц для их иммобилизации, моделирования радиационных процессов и физико-химического поведения радиогенных радионуклидов с целью прогнозирования эффектов долговременного хранения РАО и анализа причин радиоэкологического дисбаланса в природе.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6312" y="1993739"/>
        <a:ext cx="5320275" cy="313460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C3298D-889F-4C59-90E1-1A9C94CF861D}">
      <dsp:nvSpPr>
        <dsp:cNvPr id="0" name=""/>
        <dsp:cNvSpPr/>
      </dsp:nvSpPr>
      <dsp:spPr>
        <a:xfrm>
          <a:off x="0" y="1689608"/>
          <a:ext cx="2020995" cy="2019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учебной деятельности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89608"/>
        <a:ext cx="2020995" cy="2019874"/>
      </dsp:txXfrm>
    </dsp:sp>
    <dsp:sp modelId="{5BA930E8-B5F0-4C83-9634-150EC9F61F6E}">
      <dsp:nvSpPr>
        <dsp:cNvPr id="0" name=""/>
        <dsp:cNvSpPr/>
      </dsp:nvSpPr>
      <dsp:spPr>
        <a:xfrm rot="17708071">
          <a:off x="1529603" y="1914842"/>
          <a:ext cx="170843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08430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708071">
        <a:off x="2341107" y="1883502"/>
        <a:ext cx="85421" cy="85421"/>
      </dsp:txXfrm>
    </dsp:sp>
    <dsp:sp modelId="{24CEB369-4C5D-44A5-884B-7E6427C0F9A7}">
      <dsp:nvSpPr>
        <dsp:cNvPr id="0" name=""/>
        <dsp:cNvSpPr/>
      </dsp:nvSpPr>
      <dsp:spPr>
        <a:xfrm>
          <a:off x="2746642" y="504055"/>
          <a:ext cx="1864195" cy="1297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чтение лекций, проведение семинарских занятий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46642" y="504055"/>
        <a:ext cx="1864195" cy="1297652"/>
      </dsp:txXfrm>
    </dsp:sp>
    <dsp:sp modelId="{572A131C-0381-4F1F-9FB2-BAC033E2396D}">
      <dsp:nvSpPr>
        <dsp:cNvPr id="0" name=""/>
        <dsp:cNvSpPr/>
      </dsp:nvSpPr>
      <dsp:spPr>
        <a:xfrm rot="19439259">
          <a:off x="4482346" y="746199"/>
          <a:ext cx="134468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344688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39259">
        <a:off x="5121073" y="723952"/>
        <a:ext cx="67234" cy="67234"/>
      </dsp:txXfrm>
    </dsp:sp>
    <dsp:sp modelId="{2CCD0B84-5E14-4AC9-B3C0-DBEF3B2B18D5}">
      <dsp:nvSpPr>
        <dsp:cNvPr id="0" name=""/>
        <dsp:cNvSpPr/>
      </dsp:nvSpPr>
      <dsp:spPr>
        <a:xfrm>
          <a:off x="5698543" y="5376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ВУНК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8543" y="5376"/>
        <a:ext cx="1427528" cy="713764"/>
      </dsp:txXfrm>
    </dsp:sp>
    <dsp:sp modelId="{AC7FA725-4C22-48D7-BDDA-BC39DB815468}">
      <dsp:nvSpPr>
        <dsp:cNvPr id="0" name=""/>
        <dsp:cNvSpPr/>
      </dsp:nvSpPr>
      <dsp:spPr>
        <a:xfrm rot="95445">
          <a:off x="4610627" y="1156613"/>
          <a:ext cx="108812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088124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5445">
        <a:off x="5127487" y="1140781"/>
        <a:ext cx="54406" cy="54406"/>
      </dsp:txXfrm>
    </dsp:sp>
    <dsp:sp modelId="{EA0689BC-6FFB-4002-87DD-E11A6D695DE2}">
      <dsp:nvSpPr>
        <dsp:cNvPr id="0" name=""/>
        <dsp:cNvSpPr/>
      </dsp:nvSpPr>
      <dsp:spPr>
        <a:xfrm>
          <a:off x="5698543" y="826205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ПУНК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98543" y="826205"/>
        <a:ext cx="1427528" cy="713764"/>
      </dsp:txXfrm>
    </dsp:sp>
    <dsp:sp modelId="{5FBA6B82-D719-4D80-A337-A3F315DC5143}">
      <dsp:nvSpPr>
        <dsp:cNvPr id="0" name=""/>
        <dsp:cNvSpPr/>
      </dsp:nvSpPr>
      <dsp:spPr>
        <a:xfrm rot="4083958">
          <a:off x="1593642" y="3320965"/>
          <a:ext cx="1364339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364339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083958">
        <a:off x="2241703" y="3298227"/>
        <a:ext cx="68216" cy="68216"/>
      </dsp:txXfrm>
    </dsp:sp>
    <dsp:sp modelId="{EB978C88-7E0A-4574-9353-5BBA8C4FD9A2}">
      <dsp:nvSpPr>
        <dsp:cNvPr id="0" name=""/>
        <dsp:cNvSpPr/>
      </dsp:nvSpPr>
      <dsp:spPr>
        <a:xfrm>
          <a:off x="2530628" y="3384375"/>
          <a:ext cx="2296393" cy="1161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экспериментальные практикумы 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0628" y="3384375"/>
        <a:ext cx="2296393" cy="1161501"/>
      </dsp:txXfrm>
    </dsp:sp>
    <dsp:sp modelId="{4BE98630-52AB-4C72-8414-6E686E1BE0CE}">
      <dsp:nvSpPr>
        <dsp:cNvPr id="0" name=""/>
        <dsp:cNvSpPr/>
      </dsp:nvSpPr>
      <dsp:spPr>
        <a:xfrm rot="18216844">
          <a:off x="4301381" y="2973150"/>
          <a:ext cx="235500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355000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8216844">
        <a:off x="5420007" y="2925646"/>
        <a:ext cx="117750" cy="117750"/>
      </dsp:txXfrm>
    </dsp:sp>
    <dsp:sp modelId="{35D73FEA-5116-4529-AD7E-28E4EB49693D}">
      <dsp:nvSpPr>
        <dsp:cNvPr id="0" name=""/>
        <dsp:cNvSpPr/>
      </dsp:nvSpPr>
      <dsp:spPr>
        <a:xfrm>
          <a:off x="6130741" y="1647034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ПИЯФ им. Б.П. Константинова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0741" y="1647034"/>
        <a:ext cx="1427528" cy="713764"/>
      </dsp:txXfrm>
    </dsp:sp>
    <dsp:sp modelId="{B6898F23-B771-40E7-B1F3-58E967E54D5D}">
      <dsp:nvSpPr>
        <dsp:cNvPr id="0" name=""/>
        <dsp:cNvSpPr/>
      </dsp:nvSpPr>
      <dsp:spPr>
        <a:xfrm rot="19129402">
          <a:off x="4612834" y="3383565"/>
          <a:ext cx="1732094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32094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9129402">
        <a:off x="5435579" y="3351633"/>
        <a:ext cx="86604" cy="86604"/>
      </dsp:txXfrm>
    </dsp:sp>
    <dsp:sp modelId="{4380147B-2CE1-4A41-BCD7-BE06BD747EF6}">
      <dsp:nvSpPr>
        <dsp:cNvPr id="0" name=""/>
        <dsp:cNvSpPr/>
      </dsp:nvSpPr>
      <dsp:spPr>
        <a:xfrm>
          <a:off x="6130741" y="2467863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АО «Радиевый институт им. В.Г. </a:t>
          </a:r>
          <a:r>
            <a:rPr lang="ru-RU" sz="16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Хлопина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0741" y="2467863"/>
        <a:ext cx="1427528" cy="713764"/>
      </dsp:txXfrm>
    </dsp:sp>
    <dsp:sp modelId="{90D7BBCB-19B2-4F7F-99A4-16AA28422504}">
      <dsp:nvSpPr>
        <dsp:cNvPr id="0" name=""/>
        <dsp:cNvSpPr/>
      </dsp:nvSpPr>
      <dsp:spPr>
        <a:xfrm rot="20773671">
          <a:off x="4807726" y="3793979"/>
          <a:ext cx="134231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342310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773671">
        <a:off x="5445324" y="3771792"/>
        <a:ext cx="67115" cy="67115"/>
      </dsp:txXfrm>
    </dsp:sp>
    <dsp:sp modelId="{0D0E4D62-C3E2-4225-9A56-9CE508A5BD55}">
      <dsp:nvSpPr>
        <dsp:cNvPr id="0" name=""/>
        <dsp:cNvSpPr/>
      </dsp:nvSpPr>
      <dsp:spPr>
        <a:xfrm>
          <a:off x="6130741" y="3288692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ФТИ им. А.Ф. Иоффе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0741" y="3288692"/>
        <a:ext cx="1427528" cy="713764"/>
      </dsp:txXfrm>
    </dsp:sp>
    <dsp:sp modelId="{4130EEC4-F2AF-4C37-B70A-843496CA0F1A}">
      <dsp:nvSpPr>
        <dsp:cNvPr id="0" name=""/>
        <dsp:cNvSpPr/>
      </dsp:nvSpPr>
      <dsp:spPr>
        <a:xfrm rot="1261898">
          <a:off x="4780497" y="4204394"/>
          <a:ext cx="139676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396768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61898">
        <a:off x="5443962" y="4180845"/>
        <a:ext cx="69838" cy="69838"/>
      </dsp:txXfrm>
    </dsp:sp>
    <dsp:sp modelId="{771FBA6A-D822-490D-886C-44F9D5951182}">
      <dsp:nvSpPr>
        <dsp:cNvPr id="0" name=""/>
        <dsp:cNvSpPr/>
      </dsp:nvSpPr>
      <dsp:spPr>
        <a:xfrm>
          <a:off x="6130741" y="4109521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ИМЧ РАН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0741" y="4109521"/>
        <a:ext cx="1427528" cy="713764"/>
      </dsp:txXfrm>
    </dsp:sp>
    <dsp:sp modelId="{112683AF-E960-481E-BFFF-3BCC8E2E1862}">
      <dsp:nvSpPr>
        <dsp:cNvPr id="0" name=""/>
        <dsp:cNvSpPr/>
      </dsp:nvSpPr>
      <dsp:spPr>
        <a:xfrm rot="2724071">
          <a:off x="4550490" y="4614808"/>
          <a:ext cx="1856783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856783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2724071">
        <a:off x="5432462" y="4579759"/>
        <a:ext cx="92839" cy="92839"/>
      </dsp:txXfrm>
    </dsp:sp>
    <dsp:sp modelId="{52C8F95C-56A9-4E42-BF77-750F119CB40D}">
      <dsp:nvSpPr>
        <dsp:cNvPr id="0" name=""/>
        <dsp:cNvSpPr/>
      </dsp:nvSpPr>
      <dsp:spPr>
        <a:xfrm>
          <a:off x="6130741" y="4930350"/>
          <a:ext cx="1427528" cy="713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ЦНИРРИ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0741" y="4930350"/>
        <a:ext cx="1427528" cy="71376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0D5B10-ED94-465B-BB30-A8688338574B}">
      <dsp:nvSpPr>
        <dsp:cNvPr id="0" name=""/>
        <dsp:cNvSpPr/>
      </dsp:nvSpPr>
      <dsp:spPr>
        <a:xfrm>
          <a:off x="-236592" y="123407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CB8F8-9AA9-4763-8743-769448F96F54}">
      <dsp:nvSpPr>
        <dsp:cNvPr id="0" name=""/>
        <dsp:cNvSpPr/>
      </dsp:nvSpPr>
      <dsp:spPr>
        <a:xfrm>
          <a:off x="1759101" y="123407"/>
          <a:ext cx="6707091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1. студенты получат навыки самостоятельной экспериментальной работы в лучших отечественных профилированных научных центрах под патронатом не только преподавателей кафедры, но и других квалифицированных «носителей» профессии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9101" y="123407"/>
        <a:ext cx="6707091" cy="1049273"/>
      </dsp:txXfrm>
    </dsp:sp>
    <dsp:sp modelId="{895278DF-D166-4FB9-A886-095C67D722E0}">
      <dsp:nvSpPr>
        <dsp:cNvPr id="0" name=""/>
        <dsp:cNvSpPr/>
      </dsp:nvSpPr>
      <dsp:spPr>
        <a:xfrm>
          <a:off x="411488" y="1172681"/>
          <a:ext cx="3641598" cy="364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0D385-0A63-43C3-ACFF-63FC39F639EA}">
      <dsp:nvSpPr>
        <dsp:cNvPr id="0" name=""/>
        <dsp:cNvSpPr/>
      </dsp:nvSpPr>
      <dsp:spPr>
        <a:xfrm>
          <a:off x="1759101" y="1152143"/>
          <a:ext cx="6707091" cy="3641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2. молодые сотрудники этих научных центров, участвующие в работе учебных практикумов, смогут в дальнейшем пополнить ряды штатных преподавателей кафедры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9101" y="1152143"/>
        <a:ext cx="6707091" cy="1049274"/>
      </dsp:txXfrm>
    </dsp:sp>
    <dsp:sp modelId="{91FFF783-80A8-4F1B-ACA6-DE4C25E5BE55}">
      <dsp:nvSpPr>
        <dsp:cNvPr id="0" name=""/>
        <dsp:cNvSpPr/>
      </dsp:nvSpPr>
      <dsp:spPr>
        <a:xfrm>
          <a:off x="1059569" y="2221956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48057-6B26-40BD-ADDF-1E26F54102D5}">
      <dsp:nvSpPr>
        <dsp:cNvPr id="0" name=""/>
        <dsp:cNvSpPr/>
      </dsp:nvSpPr>
      <dsp:spPr>
        <a:xfrm>
          <a:off x="1759101" y="2221956"/>
          <a:ext cx="6707091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3. кафедра смогла бы на долгую перспективу решить проблему профессионального трудоустройства выпускаемых специалистов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9101" y="2221956"/>
        <a:ext cx="6707091" cy="1049274"/>
      </dsp:txXfrm>
    </dsp:sp>
    <dsp:sp modelId="{D1C786EA-0001-4863-A3F9-61D92799B06A}">
      <dsp:nvSpPr>
        <dsp:cNvPr id="0" name=""/>
        <dsp:cNvSpPr/>
      </dsp:nvSpPr>
      <dsp:spPr>
        <a:xfrm>
          <a:off x="1707650" y="3271230"/>
          <a:ext cx="1049274" cy="10492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81029-219B-4181-BEB5-9602D90C854C}">
      <dsp:nvSpPr>
        <dsp:cNvPr id="0" name=""/>
        <dsp:cNvSpPr/>
      </dsp:nvSpPr>
      <dsp:spPr>
        <a:xfrm>
          <a:off x="1738535" y="3312372"/>
          <a:ext cx="6707091" cy="1311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4. совместное руководство магистерскими работами, совместный выбор тематик исследования позволили бы сотрудникам кафедры «обрести орудия труда» и экспериментальную базу для проведения собственных научных изысканий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38535" y="3312372"/>
        <a:ext cx="6707091" cy="13115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3AFED-E86F-45EB-BB98-2001B6C3D08C}">
      <dsp:nvSpPr>
        <dsp:cNvPr id="0" name=""/>
        <dsp:cNvSpPr/>
      </dsp:nvSpPr>
      <dsp:spPr>
        <a:xfrm rot="5400000">
          <a:off x="5090815" y="-2118205"/>
          <a:ext cx="1320036" cy="5559552"/>
        </a:xfrm>
        <a:prstGeom prst="round2SameRect">
          <a:avLst/>
        </a:prstGeom>
        <a:solidFill>
          <a:srgbClr val="CCCCFF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1977-1982 гг., химический факультет ЛГУ им. А.А. Жданова;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1990 г., к.х.н., СПбГУ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2010 г., д.х.н., СПбГУ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90815" y="-2118205"/>
        <a:ext cx="1320036" cy="5559552"/>
      </dsp:txXfrm>
    </dsp:sp>
    <dsp:sp modelId="{7EFA0426-3799-439C-B07B-3FB46CC17B5A}">
      <dsp:nvSpPr>
        <dsp:cNvPr id="0" name=""/>
        <dsp:cNvSpPr/>
      </dsp:nvSpPr>
      <dsp:spPr>
        <a:xfrm>
          <a:off x="156190" y="23572"/>
          <a:ext cx="2814867" cy="127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190" y="23572"/>
        <a:ext cx="2814867" cy="1275997"/>
      </dsp:txXfrm>
    </dsp:sp>
    <dsp:sp modelId="{DA389DD3-6832-471B-B0D8-C439994F1693}">
      <dsp:nvSpPr>
        <dsp:cNvPr id="0" name=""/>
        <dsp:cNvSpPr/>
      </dsp:nvSpPr>
      <dsp:spPr>
        <a:xfrm rot="5400000">
          <a:off x="5090815" y="-550661"/>
          <a:ext cx="1320036" cy="5559552"/>
        </a:xfrm>
        <a:prstGeom prst="round2Same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1982-1984 гг., ВНИИ «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Механобр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1984-2011 гг., ЛГУ/СПбГУ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2011 г. и по настоящее время, Радиевый институт им. В.Г.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Хлопина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(СПбГУ – совместитель).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90815" y="-550661"/>
        <a:ext cx="1320036" cy="5559552"/>
      </dsp:txXfrm>
    </dsp:sp>
    <dsp:sp modelId="{72DED555-FFF9-497B-80AE-487EE2F339A4}">
      <dsp:nvSpPr>
        <dsp:cNvPr id="0" name=""/>
        <dsp:cNvSpPr/>
      </dsp:nvSpPr>
      <dsp:spPr>
        <a:xfrm>
          <a:off x="156190" y="1404091"/>
          <a:ext cx="2814867" cy="1650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Послужной список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190" y="1404091"/>
        <a:ext cx="2814867" cy="1650045"/>
      </dsp:txXfrm>
    </dsp:sp>
    <dsp:sp modelId="{5111C8FA-1BA7-4098-8E88-0341CA0DF2B9}">
      <dsp:nvSpPr>
        <dsp:cNvPr id="0" name=""/>
        <dsp:cNvSpPr/>
      </dsp:nvSpPr>
      <dsp:spPr>
        <a:xfrm rot="5400000">
          <a:off x="4872779" y="1232168"/>
          <a:ext cx="1745181" cy="5554122"/>
        </a:xfrm>
        <a:prstGeom prst="round2Same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химия «горячих» атомов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радиохимия твердого тела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ядерная (в т.ч.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мессбауэровская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) спектроскопия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прикладная радиохимия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ядерная медицина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72779" y="1232168"/>
        <a:ext cx="1745181" cy="5554122"/>
      </dsp:txXfrm>
    </dsp:sp>
    <dsp:sp modelId="{ABA7FF33-BB2C-404F-9B93-6FB34869BB96}">
      <dsp:nvSpPr>
        <dsp:cNvPr id="0" name=""/>
        <dsp:cNvSpPr/>
      </dsp:nvSpPr>
      <dsp:spPr>
        <a:xfrm>
          <a:off x="156190" y="3184207"/>
          <a:ext cx="2812118" cy="16500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Области научных интересов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190" y="3184207"/>
        <a:ext cx="2812118" cy="16500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63AFED-E86F-45EB-BB98-2001B6C3D08C}">
      <dsp:nvSpPr>
        <dsp:cNvPr id="0" name=""/>
        <dsp:cNvSpPr/>
      </dsp:nvSpPr>
      <dsp:spPr>
        <a:xfrm rot="5400000">
          <a:off x="4683089" y="-1711644"/>
          <a:ext cx="2135487" cy="5559552"/>
        </a:xfrm>
        <a:prstGeom prst="round2SameRect">
          <a:avLst/>
        </a:prstGeom>
        <a:solidFill>
          <a:srgbClr val="CCCCFF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Министерством образования РФ, Научная программа «Университеты России»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РФФИ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Международным научно-техническим центром,  ISTC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Фондом содействия развитию малых форм предприятий в научно-технической сфере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83089" y="-1711644"/>
        <a:ext cx="2135487" cy="5559552"/>
      </dsp:txXfrm>
    </dsp:sp>
    <dsp:sp modelId="{7EFA0426-3799-439C-B07B-3FB46CC17B5A}">
      <dsp:nvSpPr>
        <dsp:cNvPr id="0" name=""/>
        <dsp:cNvSpPr/>
      </dsp:nvSpPr>
      <dsp:spPr>
        <a:xfrm>
          <a:off x="156190" y="36010"/>
          <a:ext cx="2814867" cy="2064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Руководитель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грантов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поддержанных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190" y="36010"/>
        <a:ext cx="2814867" cy="2064242"/>
      </dsp:txXfrm>
    </dsp:sp>
    <dsp:sp modelId="{5111C8FA-1BA7-4098-8E88-0341CA0DF2B9}">
      <dsp:nvSpPr>
        <dsp:cNvPr id="0" name=""/>
        <dsp:cNvSpPr/>
      </dsp:nvSpPr>
      <dsp:spPr>
        <a:xfrm rot="5400000">
          <a:off x="4333738" y="985708"/>
          <a:ext cx="2823263" cy="5554122"/>
        </a:xfrm>
        <a:prstGeom prst="round2Same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Радиохимия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Radioactivity and Radiochemistry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Applied Radiation and Isotopes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Times New Roman" pitchFamily="18" charset="0"/>
              <a:cs typeface="Times New Roman" pitchFamily="18" charset="0"/>
            </a:rPr>
            <a:t>Radiation Physics and Chemistry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Solid State Ionics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Nuclear Instruments and Methods in Physics Research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738" y="985708"/>
        <a:ext cx="2823263" cy="5554122"/>
      </dsp:txXfrm>
    </dsp:sp>
    <dsp:sp modelId="{ABA7FF33-BB2C-404F-9B93-6FB34869BB96}">
      <dsp:nvSpPr>
        <dsp:cNvPr id="0" name=""/>
        <dsp:cNvSpPr/>
      </dsp:nvSpPr>
      <dsp:spPr>
        <a:xfrm>
          <a:off x="156190" y="2269343"/>
          <a:ext cx="2812118" cy="29868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165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публикаций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 них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69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статей в профильных журналах Количество публикаций за последние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года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(суммарный 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IF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= 17.313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190" y="2269343"/>
        <a:ext cx="2812118" cy="29868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57A07F-698C-4DE2-81D8-5BA597389B88}">
      <dsp:nvSpPr>
        <dsp:cNvPr id="0" name=""/>
        <dsp:cNvSpPr/>
      </dsp:nvSpPr>
      <dsp:spPr>
        <a:xfrm>
          <a:off x="0" y="-163816"/>
          <a:ext cx="8686800" cy="22322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Радиохимия,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используя различные физические и физико-химические экспериментальные и теоретические методы изучения радиоактивных веществ, включая специфические ядерно-химические и радиохимические методы, </a:t>
          </a:r>
          <a:r>
            <a:rPr lang="ru-RU" sz="2400" b="1" i="1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изучает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: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-163816"/>
        <a:ext cx="8686800" cy="2232239"/>
      </dsp:txXfrm>
    </dsp:sp>
    <dsp:sp modelId="{9A1A94A1-C315-4F16-B45B-4D83FE8176E6}">
      <dsp:nvSpPr>
        <dsp:cNvPr id="0" name=""/>
        <dsp:cNvSpPr/>
      </dsp:nvSpPr>
      <dsp:spPr>
        <a:xfrm>
          <a:off x="0" y="1944208"/>
          <a:ext cx="2171700" cy="290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химию радиоактивных элементов, изотопов и веществ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1944208"/>
        <a:ext cx="2171700" cy="2904811"/>
      </dsp:txXfrm>
    </dsp:sp>
    <dsp:sp modelId="{416E56F9-12FE-4CB1-AE4A-9512A3F3CA7E}">
      <dsp:nvSpPr>
        <dsp:cNvPr id="0" name=""/>
        <dsp:cNvSpPr/>
      </dsp:nvSpPr>
      <dsp:spPr>
        <a:xfrm>
          <a:off x="2171700" y="1944225"/>
          <a:ext cx="2171700" cy="29047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законы физико-химического поведения радиоактивных элементов, изотопов и веществ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2171700" y="1944225"/>
        <a:ext cx="2171700" cy="2904778"/>
      </dsp:txXfrm>
    </dsp:sp>
    <dsp:sp modelId="{8976F4D7-3BD8-4A71-BB2A-8945318C1DCB}">
      <dsp:nvSpPr>
        <dsp:cNvPr id="0" name=""/>
        <dsp:cNvSpPr/>
      </dsp:nvSpPr>
      <dsp:spPr>
        <a:xfrm>
          <a:off x="4343400" y="1944208"/>
          <a:ext cx="2171700" cy="290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химию ядерных превращений и сопутствующих им физико-химических процессов</a:t>
          </a:r>
          <a:r>
            <a:rPr lang="ru-RU" sz="3000" kern="1200" dirty="0" smtClean="0">
              <a:latin typeface="Times New Roman" pitchFamily="18" charset="0"/>
              <a:ea typeface="Calibri"/>
              <a:cs typeface="Times New Roman" pitchFamily="18" charset="0"/>
            </a:rPr>
            <a:t>. </a:t>
          </a:r>
          <a:endParaRPr lang="ru-RU" sz="3000" kern="1200" dirty="0"/>
        </a:p>
      </dsp:txBody>
      <dsp:txXfrm>
        <a:off x="4343400" y="1944208"/>
        <a:ext cx="2171700" cy="2904811"/>
      </dsp:txXfrm>
    </dsp:sp>
    <dsp:sp modelId="{8F52DA96-C574-4511-9EAA-67BEBDA1D23A}">
      <dsp:nvSpPr>
        <dsp:cNvPr id="0" name=""/>
        <dsp:cNvSpPr/>
      </dsp:nvSpPr>
      <dsp:spPr>
        <a:xfrm>
          <a:off x="6515100" y="1944208"/>
          <a:ext cx="2171700" cy="2904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меченые соединения, синтез и </a:t>
          </a:r>
          <a:r>
            <a:rPr lang="ru-RU" sz="2200" kern="1200" dirty="0" err="1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саморадиолиз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515100" y="1944208"/>
        <a:ext cx="2171700" cy="2904811"/>
      </dsp:txXfrm>
    </dsp:sp>
    <dsp:sp modelId="{622CBC67-CF81-4C2E-BE41-09BCDD0B373A}">
      <dsp:nvSpPr>
        <dsp:cNvPr id="0" name=""/>
        <dsp:cNvSpPr/>
      </dsp:nvSpPr>
      <dsp:spPr>
        <a:xfrm>
          <a:off x="0" y="5052438"/>
          <a:ext cx="8686800" cy="3679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C12C7-BAD8-4BEC-94CF-9350D07912F5}">
      <dsp:nvSpPr>
        <dsp:cNvPr id="0" name=""/>
        <dsp:cNvSpPr/>
      </dsp:nvSpPr>
      <dsp:spPr>
        <a:xfrm>
          <a:off x="3379769" y="2471775"/>
          <a:ext cx="1992156" cy="128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Radiochimica</a:t>
          </a:r>
          <a:r>
            <a:rPr lang="en-US" sz="17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Acta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379769" y="2471775"/>
        <a:ext cx="1992156" cy="1286015"/>
      </dsp:txXfrm>
    </dsp:sp>
    <dsp:sp modelId="{151C898D-F560-493A-85F0-30901DAE92CF}">
      <dsp:nvSpPr>
        <dsp:cNvPr id="0" name=""/>
        <dsp:cNvSpPr/>
      </dsp:nvSpPr>
      <dsp:spPr>
        <a:xfrm rot="16200000">
          <a:off x="3689241" y="1774617"/>
          <a:ext cx="1373213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373213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341517" y="1750838"/>
        <a:ext cx="68660" cy="68660"/>
      </dsp:txXfrm>
    </dsp:sp>
    <dsp:sp modelId="{2F63C6D9-49A7-46DB-92E6-895AEE0856FB}">
      <dsp:nvSpPr>
        <dsp:cNvPr id="0" name=""/>
        <dsp:cNvSpPr/>
      </dsp:nvSpPr>
      <dsp:spPr>
        <a:xfrm>
          <a:off x="3419611" y="6357"/>
          <a:ext cx="1912472" cy="1092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nuclear reactions including heavy ion reactions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419611" y="6357"/>
        <a:ext cx="1912472" cy="1092204"/>
      </dsp:txXfrm>
    </dsp:sp>
    <dsp:sp modelId="{6A9B84DA-F5B5-4D84-96DB-234A8B782FAE}">
      <dsp:nvSpPr>
        <dsp:cNvPr id="0" name=""/>
        <dsp:cNvSpPr/>
      </dsp:nvSpPr>
      <dsp:spPr>
        <a:xfrm rot="18639774">
          <a:off x="4521138" y="1806486"/>
          <a:ext cx="1938970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938970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8639774">
        <a:off x="5442148" y="1768563"/>
        <a:ext cx="96948" cy="96948"/>
      </dsp:txXfrm>
    </dsp:sp>
    <dsp:sp modelId="{C1C16B1C-7EB0-4779-8AD1-8629C32FE084}">
      <dsp:nvSpPr>
        <dsp:cNvPr id="0" name=""/>
        <dsp:cNvSpPr/>
      </dsp:nvSpPr>
      <dsp:spPr>
        <a:xfrm>
          <a:off x="5587911" y="111581"/>
          <a:ext cx="1860572" cy="1018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radiochemically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determined nuclear data for applications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587911" y="111581"/>
        <a:ext cx="1860572" cy="1018448"/>
      </dsp:txXfrm>
    </dsp:sp>
    <dsp:sp modelId="{D3273058-FFEB-4227-B1CA-FE19588CA74E}">
      <dsp:nvSpPr>
        <dsp:cNvPr id="0" name=""/>
        <dsp:cNvSpPr/>
      </dsp:nvSpPr>
      <dsp:spPr>
        <a:xfrm rot="20027412">
          <a:off x="5085180" y="2358982"/>
          <a:ext cx="1609116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609116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20027412">
        <a:off x="5849510" y="2329306"/>
        <a:ext cx="80455" cy="80455"/>
      </dsp:txXfrm>
    </dsp:sp>
    <dsp:sp modelId="{C0BC1ACF-02D0-4360-85A4-77E9F31C9D90}">
      <dsp:nvSpPr>
        <dsp:cNvPr id="0" name=""/>
        <dsp:cNvSpPr/>
      </dsp:nvSpPr>
      <dsp:spPr>
        <a:xfrm>
          <a:off x="6334258" y="1152127"/>
          <a:ext cx="1988153" cy="1018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chemical effects of nuclear transformations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334258" y="1152127"/>
        <a:ext cx="1988153" cy="1018448"/>
      </dsp:txXfrm>
    </dsp:sp>
    <dsp:sp modelId="{3AFCA2FD-B60C-40DC-A71C-9DF743CC6196}">
      <dsp:nvSpPr>
        <dsp:cNvPr id="0" name=""/>
        <dsp:cNvSpPr/>
      </dsp:nvSpPr>
      <dsp:spPr>
        <a:xfrm rot="9280">
          <a:off x="5371914" y="3108870"/>
          <a:ext cx="1445232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445232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280">
        <a:off x="6058399" y="3083291"/>
        <a:ext cx="72261" cy="72261"/>
      </dsp:txXfrm>
    </dsp:sp>
    <dsp:sp modelId="{126D5D04-26D6-46D4-9A46-0F2075D82B05}">
      <dsp:nvSpPr>
        <dsp:cNvPr id="0" name=""/>
        <dsp:cNvSpPr/>
      </dsp:nvSpPr>
      <dsp:spPr>
        <a:xfrm>
          <a:off x="6817132" y="2614672"/>
          <a:ext cx="1869667" cy="1018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radiation chemistry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817132" y="2614672"/>
        <a:ext cx="1869667" cy="1018448"/>
      </dsp:txXfrm>
    </dsp:sp>
    <dsp:sp modelId="{D426DA7E-BA83-4ABA-A45B-059988F47E6B}">
      <dsp:nvSpPr>
        <dsp:cNvPr id="0" name=""/>
        <dsp:cNvSpPr/>
      </dsp:nvSpPr>
      <dsp:spPr>
        <a:xfrm rot="1512072">
          <a:off x="5120201" y="3753901"/>
          <a:ext cx="1272381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272381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512072">
        <a:off x="5724582" y="3732643"/>
        <a:ext cx="63619" cy="63619"/>
      </dsp:txXfrm>
    </dsp:sp>
    <dsp:sp modelId="{2AD06D4B-11B9-4D1F-BF6F-39CC4FC05CF1}">
      <dsp:nvSpPr>
        <dsp:cNvPr id="0" name=""/>
        <dsp:cNvSpPr/>
      </dsp:nvSpPr>
      <dsp:spPr>
        <a:xfrm>
          <a:off x="6049056" y="3853851"/>
          <a:ext cx="2163347" cy="1114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the actinides, </a:t>
          </a: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transactinides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and other </a:t>
          </a: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radioelements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049056" y="3853851"/>
        <a:ext cx="2163347" cy="1114701"/>
      </dsp:txXfrm>
    </dsp:sp>
    <dsp:sp modelId="{33C8F387-3FFB-4421-821A-95F2F278CFAE}">
      <dsp:nvSpPr>
        <dsp:cNvPr id="0" name=""/>
        <dsp:cNvSpPr/>
      </dsp:nvSpPr>
      <dsp:spPr>
        <a:xfrm rot="2885229">
          <a:off x="4555793" y="4376640"/>
          <a:ext cx="1924474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924474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2885229">
        <a:off x="5469918" y="4339080"/>
        <a:ext cx="96223" cy="96223"/>
      </dsp:txXfrm>
    </dsp:sp>
    <dsp:sp modelId="{6B7911EF-B8FB-47F2-871A-F2E3D3104019}">
      <dsp:nvSpPr>
        <dsp:cNvPr id="0" name=""/>
        <dsp:cNvSpPr/>
      </dsp:nvSpPr>
      <dsp:spPr>
        <a:xfrm>
          <a:off x="5683660" y="5046259"/>
          <a:ext cx="1766182" cy="1018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radioanalytical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chemistry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683660" y="5046259"/>
        <a:ext cx="1766182" cy="1018448"/>
      </dsp:txXfrm>
    </dsp:sp>
    <dsp:sp modelId="{B17C6A99-4B00-4013-8143-EABB105EE954}">
      <dsp:nvSpPr>
        <dsp:cNvPr id="0" name=""/>
        <dsp:cNvSpPr/>
      </dsp:nvSpPr>
      <dsp:spPr>
        <a:xfrm rot="5400000">
          <a:off x="3670802" y="4452284"/>
          <a:ext cx="1410091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410091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340595" y="4427583"/>
        <a:ext cx="70504" cy="70504"/>
      </dsp:txXfrm>
    </dsp:sp>
    <dsp:sp modelId="{CFB46219-0FD0-4D08-937A-F5C579C1E352}">
      <dsp:nvSpPr>
        <dsp:cNvPr id="0" name=""/>
        <dsp:cNvSpPr/>
      </dsp:nvSpPr>
      <dsp:spPr>
        <a:xfrm>
          <a:off x="3498902" y="5167881"/>
          <a:ext cx="1753890" cy="1018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radiopharmaceutical chemistry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498902" y="5167881"/>
        <a:ext cx="1753890" cy="1018448"/>
      </dsp:txXfrm>
    </dsp:sp>
    <dsp:sp modelId="{1F86A664-36FD-40D4-9789-64B58AF48B0F}">
      <dsp:nvSpPr>
        <dsp:cNvPr id="0" name=""/>
        <dsp:cNvSpPr/>
      </dsp:nvSpPr>
      <dsp:spPr>
        <a:xfrm rot="7984827">
          <a:off x="2343574" y="4313270"/>
          <a:ext cx="1803294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803294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7984827">
        <a:off x="3200139" y="4278740"/>
        <a:ext cx="90164" cy="90164"/>
      </dsp:txXfrm>
    </dsp:sp>
    <dsp:sp modelId="{F5E6E520-E8C9-462D-97C2-55147960DA6A}">
      <dsp:nvSpPr>
        <dsp:cNvPr id="0" name=""/>
        <dsp:cNvSpPr/>
      </dsp:nvSpPr>
      <dsp:spPr>
        <a:xfrm>
          <a:off x="867585" y="4918261"/>
          <a:ext cx="2451730" cy="1274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scientific and technological applications of </a:t>
          </a: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radionuclides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stable isotopes and nuclear methods in all fields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67585" y="4918261"/>
        <a:ext cx="2451730" cy="1274425"/>
      </dsp:txXfrm>
    </dsp:sp>
    <dsp:sp modelId="{CD0DA031-687F-4F57-AFB8-23A4DD8FD20B}">
      <dsp:nvSpPr>
        <dsp:cNvPr id="0" name=""/>
        <dsp:cNvSpPr/>
      </dsp:nvSpPr>
      <dsp:spPr>
        <a:xfrm rot="9664362">
          <a:off x="1781195" y="3691749"/>
          <a:ext cx="1762632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762632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9664362">
        <a:off x="2618446" y="3658235"/>
        <a:ext cx="88131" cy="88131"/>
      </dsp:txXfrm>
    </dsp:sp>
    <dsp:sp modelId="{5690CCD5-2491-4D28-A51C-303770D20B87}">
      <dsp:nvSpPr>
        <dsp:cNvPr id="0" name=""/>
        <dsp:cNvSpPr/>
      </dsp:nvSpPr>
      <dsp:spPr>
        <a:xfrm>
          <a:off x="147498" y="3744414"/>
          <a:ext cx="1814375" cy="1018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environmental and ecological studies using radiochemical techniques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47498" y="3744414"/>
        <a:ext cx="1814375" cy="1018448"/>
      </dsp:txXfrm>
    </dsp:sp>
    <dsp:sp modelId="{5E7B3E4B-A41B-455C-ACC3-C129F339E7B9}">
      <dsp:nvSpPr>
        <dsp:cNvPr id="0" name=""/>
        <dsp:cNvSpPr/>
      </dsp:nvSpPr>
      <dsp:spPr>
        <a:xfrm rot="10863536">
          <a:off x="1998896" y="3073062"/>
          <a:ext cx="1381398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381398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63536">
        <a:off x="2655061" y="3049079"/>
        <a:ext cx="69069" cy="69069"/>
      </dsp:txXfrm>
    </dsp:sp>
    <dsp:sp modelId="{199C2169-A503-4ABE-A989-31F24DAF3784}">
      <dsp:nvSpPr>
        <dsp:cNvPr id="0" name=""/>
        <dsp:cNvSpPr/>
      </dsp:nvSpPr>
      <dsp:spPr>
        <a:xfrm>
          <a:off x="0" y="2432347"/>
          <a:ext cx="1999458" cy="1240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the nuclear fuel cycle (especially partitioning)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2432347"/>
        <a:ext cx="1999458" cy="1240062"/>
      </dsp:txXfrm>
    </dsp:sp>
    <dsp:sp modelId="{06384188-FA6B-44B1-BBCB-11F7ABD6718C}">
      <dsp:nvSpPr>
        <dsp:cNvPr id="0" name=""/>
        <dsp:cNvSpPr/>
      </dsp:nvSpPr>
      <dsp:spPr>
        <a:xfrm rot="12180654">
          <a:off x="2174215" y="2472060"/>
          <a:ext cx="1426235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426235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180654">
        <a:off x="2851677" y="2446955"/>
        <a:ext cx="71311" cy="71311"/>
      </dsp:txXfrm>
    </dsp:sp>
    <dsp:sp modelId="{3A7636DF-C403-43F5-8C87-356A968352A1}">
      <dsp:nvSpPr>
        <dsp:cNvPr id="0" name=""/>
        <dsp:cNvSpPr/>
      </dsp:nvSpPr>
      <dsp:spPr>
        <a:xfrm>
          <a:off x="285580" y="1224136"/>
          <a:ext cx="2161228" cy="1224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the nuclear fuel cycle (especially partitioning)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85580" y="1224136"/>
        <a:ext cx="2161228" cy="1224897"/>
      </dsp:txXfrm>
    </dsp:sp>
    <dsp:sp modelId="{420A61FA-C446-4D42-8DEF-127BC6DB6F7B}">
      <dsp:nvSpPr>
        <dsp:cNvPr id="0" name=""/>
        <dsp:cNvSpPr/>
      </dsp:nvSpPr>
      <dsp:spPr>
        <a:xfrm rot="13656879">
          <a:off x="2376138" y="1891023"/>
          <a:ext cx="1784933" cy="21103"/>
        </a:xfrm>
        <a:custGeom>
          <a:avLst/>
          <a:gdLst/>
          <a:ahLst/>
          <a:cxnLst/>
          <a:rect l="0" t="0" r="0" b="0"/>
          <a:pathLst>
            <a:path>
              <a:moveTo>
                <a:pt x="0" y="10551"/>
              </a:moveTo>
              <a:lnTo>
                <a:pt x="1784933" y="1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3656879">
        <a:off x="3223981" y="1856951"/>
        <a:ext cx="89246" cy="89246"/>
      </dsp:txXfrm>
    </dsp:sp>
    <dsp:sp modelId="{0C7886AC-4F45-489A-B0C5-8425F5CFB31B}">
      <dsp:nvSpPr>
        <dsp:cNvPr id="0" name=""/>
        <dsp:cNvSpPr/>
      </dsp:nvSpPr>
      <dsp:spPr>
        <a:xfrm>
          <a:off x="947990" y="88470"/>
          <a:ext cx="2433938" cy="12076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chemistry of </a:t>
          </a: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radionuclides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in </a:t>
          </a:r>
          <a:r>
            <a:rPr lang="en-US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geomedia</a:t>
          </a:r>
          <a:r>
            <a:rPr lang="en-US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(especially speciation, migration, etc.)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47990" y="88470"/>
        <a:ext cx="2433938" cy="12076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2A4F1F-91B7-403D-83C4-83A84135473B}">
      <dsp:nvSpPr>
        <dsp:cNvPr id="0" name=""/>
        <dsp:cNvSpPr/>
      </dsp:nvSpPr>
      <dsp:spPr>
        <a:xfrm>
          <a:off x="6742" y="1394470"/>
          <a:ext cx="2191477" cy="2326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Бакалавриат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«Химия»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 :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имеет фундаментальные знания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742" y="1394470"/>
        <a:ext cx="2191477" cy="2326256"/>
      </dsp:txXfrm>
    </dsp:sp>
    <dsp:sp modelId="{5C01B680-3110-4C36-ACA2-22EA35B837B9}">
      <dsp:nvSpPr>
        <dsp:cNvPr id="0" name=""/>
        <dsp:cNvSpPr/>
      </dsp:nvSpPr>
      <dsp:spPr>
        <a:xfrm rot="16795351">
          <a:off x="1240067" y="1407537"/>
          <a:ext cx="2315261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2315261" y="9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6795351">
        <a:off x="2339817" y="1359402"/>
        <a:ext cx="115763" cy="115763"/>
      </dsp:txXfrm>
    </dsp:sp>
    <dsp:sp modelId="{6728AA58-B57B-4A03-993D-1F6E144EC7EC}">
      <dsp:nvSpPr>
        <dsp:cNvPr id="0" name=""/>
        <dsp:cNvSpPr/>
      </dsp:nvSpPr>
      <dsp:spPr>
        <a:xfrm>
          <a:off x="2597177" y="0"/>
          <a:ext cx="5848620" cy="553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физико-химических свойствах радиоактивных элементов и их соединений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597177" y="0"/>
        <a:ext cx="5848620" cy="553937"/>
      </dsp:txXfrm>
    </dsp:sp>
    <dsp:sp modelId="{B3FBF73B-74D9-4E81-A70D-D967B0CAB62F}">
      <dsp:nvSpPr>
        <dsp:cNvPr id="0" name=""/>
        <dsp:cNvSpPr/>
      </dsp:nvSpPr>
      <dsp:spPr>
        <a:xfrm rot="17149737">
          <a:off x="1587413" y="1739796"/>
          <a:ext cx="1679808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1679808" y="9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7149737">
        <a:off x="2385322" y="1707547"/>
        <a:ext cx="83990" cy="83990"/>
      </dsp:txXfrm>
    </dsp:sp>
    <dsp:sp modelId="{107F8642-596B-49B0-8DF3-D10512C918EB}">
      <dsp:nvSpPr>
        <dsp:cNvPr id="0" name=""/>
        <dsp:cNvSpPr/>
      </dsp:nvSpPr>
      <dsp:spPr>
        <a:xfrm>
          <a:off x="2656415" y="593711"/>
          <a:ext cx="5797170" cy="695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химических эффектах ядерных превращений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56415" y="593711"/>
        <a:ext cx="5797170" cy="695552"/>
      </dsp:txXfrm>
    </dsp:sp>
    <dsp:sp modelId="{6F334CF2-1650-495C-B368-02BD2AB3F180}">
      <dsp:nvSpPr>
        <dsp:cNvPr id="0" name=""/>
        <dsp:cNvSpPr/>
      </dsp:nvSpPr>
      <dsp:spPr>
        <a:xfrm rot="18216060">
          <a:off x="2016690" y="2209293"/>
          <a:ext cx="812951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812951" y="9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16060">
        <a:off x="2402842" y="2198716"/>
        <a:ext cx="40647" cy="40647"/>
      </dsp:txXfrm>
    </dsp:sp>
    <dsp:sp modelId="{81098358-7F3C-4A8C-B3F1-11B19BCB54AB}">
      <dsp:nvSpPr>
        <dsp:cNvPr id="0" name=""/>
        <dsp:cNvSpPr/>
      </dsp:nvSpPr>
      <dsp:spPr>
        <a:xfrm>
          <a:off x="2648112" y="1440787"/>
          <a:ext cx="6038687" cy="879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закономерностях физико-химического поведения «горячих» атомов в твердом, жидком и газообразном состояниях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48112" y="1440787"/>
        <a:ext cx="6038687" cy="879387"/>
      </dsp:txXfrm>
    </dsp:sp>
    <dsp:sp modelId="{3792C029-535D-4CC2-B798-FC97A67EA845}">
      <dsp:nvSpPr>
        <dsp:cNvPr id="0" name=""/>
        <dsp:cNvSpPr/>
      </dsp:nvSpPr>
      <dsp:spPr>
        <a:xfrm rot="2553929">
          <a:off x="2111496" y="2770483"/>
          <a:ext cx="658252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658252" y="9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553929">
        <a:off x="2424167" y="2763773"/>
        <a:ext cx="32912" cy="32912"/>
      </dsp:txXfrm>
    </dsp:sp>
    <dsp:sp modelId="{3A3A194C-918E-4FA8-B65D-94F91FCB65B2}">
      <dsp:nvSpPr>
        <dsp:cNvPr id="0" name=""/>
        <dsp:cNvSpPr/>
      </dsp:nvSpPr>
      <dsp:spPr>
        <a:xfrm>
          <a:off x="2683026" y="2594917"/>
          <a:ext cx="5911181" cy="815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химии ядерного топливного цикла (включая проблему консервации радиоактивных отходов)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83026" y="2594917"/>
        <a:ext cx="5911181" cy="815889"/>
      </dsp:txXfrm>
    </dsp:sp>
    <dsp:sp modelId="{32EC9CEB-27CF-41A1-B3D8-9082CF6E10E4}">
      <dsp:nvSpPr>
        <dsp:cNvPr id="0" name=""/>
        <dsp:cNvSpPr/>
      </dsp:nvSpPr>
      <dsp:spPr>
        <a:xfrm rot="4501835">
          <a:off x="1502179" y="3454449"/>
          <a:ext cx="1876888" cy="19492"/>
        </a:xfrm>
        <a:custGeom>
          <a:avLst/>
          <a:gdLst/>
          <a:ahLst/>
          <a:cxnLst/>
          <a:rect l="0" t="0" r="0" b="0"/>
          <a:pathLst>
            <a:path>
              <a:moveTo>
                <a:pt x="0" y="9746"/>
              </a:moveTo>
              <a:lnTo>
                <a:pt x="1876888" y="9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4501835">
        <a:off x="2393701" y="3417273"/>
        <a:ext cx="93844" cy="93844"/>
      </dsp:txXfrm>
    </dsp:sp>
    <dsp:sp modelId="{46AD0A4A-D4E5-484F-9329-EB2B080F02D0}">
      <dsp:nvSpPr>
        <dsp:cNvPr id="0" name=""/>
        <dsp:cNvSpPr/>
      </dsp:nvSpPr>
      <dsp:spPr>
        <a:xfrm>
          <a:off x="2683026" y="3819053"/>
          <a:ext cx="5969157" cy="1103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 методах исследования облученных и радиоактивных материалов с использованием специфических ядерно-физических и радиохимических методов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683026" y="3819053"/>
        <a:ext cx="5969157" cy="110347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B58D16-455A-4C13-99F5-972E98F79A0B}">
      <dsp:nvSpPr>
        <dsp:cNvPr id="0" name=""/>
        <dsp:cNvSpPr/>
      </dsp:nvSpPr>
      <dsp:spPr>
        <a:xfrm>
          <a:off x="3923287" y="455307"/>
          <a:ext cx="3057115" cy="1056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343"/>
              </a:lnTo>
              <a:lnTo>
                <a:pt x="3057115" y="823343"/>
              </a:lnTo>
              <a:lnTo>
                <a:pt x="3057115" y="1056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09618-AC02-4D1D-947E-3B7C1FF3F17F}">
      <dsp:nvSpPr>
        <dsp:cNvPr id="0" name=""/>
        <dsp:cNvSpPr/>
      </dsp:nvSpPr>
      <dsp:spPr>
        <a:xfrm>
          <a:off x="2731111" y="455307"/>
          <a:ext cx="1192175" cy="1056859"/>
        </a:xfrm>
        <a:custGeom>
          <a:avLst/>
          <a:gdLst/>
          <a:ahLst/>
          <a:cxnLst/>
          <a:rect l="0" t="0" r="0" b="0"/>
          <a:pathLst>
            <a:path>
              <a:moveTo>
                <a:pt x="1192175" y="0"/>
              </a:moveTo>
              <a:lnTo>
                <a:pt x="1192175" y="823343"/>
              </a:lnTo>
              <a:lnTo>
                <a:pt x="0" y="823343"/>
              </a:lnTo>
              <a:lnTo>
                <a:pt x="0" y="1056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BD305-55F1-49D0-8FF7-741D27C59076}">
      <dsp:nvSpPr>
        <dsp:cNvPr id="0" name=""/>
        <dsp:cNvSpPr/>
      </dsp:nvSpPr>
      <dsp:spPr>
        <a:xfrm>
          <a:off x="1099592" y="-266075"/>
          <a:ext cx="5647388" cy="721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1FFDD-D43B-4630-A83B-8A5DC943E436}">
      <dsp:nvSpPr>
        <dsp:cNvPr id="0" name=""/>
        <dsp:cNvSpPr/>
      </dsp:nvSpPr>
      <dsp:spPr>
        <a:xfrm>
          <a:off x="1379672" y="0"/>
          <a:ext cx="5647388" cy="721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Базовая часть учебного плана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9672" y="0"/>
        <a:ext cx="5647388" cy="721383"/>
      </dsp:txXfrm>
    </dsp:sp>
    <dsp:sp modelId="{C934FA8F-4E2E-4DCA-BB0F-B0A6B693B578}">
      <dsp:nvSpPr>
        <dsp:cNvPr id="0" name=""/>
        <dsp:cNvSpPr/>
      </dsp:nvSpPr>
      <dsp:spPr>
        <a:xfrm>
          <a:off x="5548" y="1512167"/>
          <a:ext cx="5451125" cy="4284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142EC-31D9-43A4-8B74-35FE56895A6D}">
      <dsp:nvSpPr>
        <dsp:cNvPr id="0" name=""/>
        <dsp:cNvSpPr/>
      </dsp:nvSpPr>
      <dsp:spPr>
        <a:xfrm>
          <a:off x="285628" y="1778242"/>
          <a:ext cx="5451125" cy="4284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itchFamily="18" charset="0"/>
              <a:cs typeface="Times New Roman" pitchFamily="18" charset="0"/>
            </a:rPr>
            <a:t>Обязательный курс</a:t>
          </a:r>
          <a:endParaRPr lang="ru-RU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Радиохимия (лекции) – 30 часов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Практикума нет: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Объективные причины: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отсутствуют разрешительные документы на работы с РВ и ИИИ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организовать практикум «с пропускной способностью» в 50-70 студентов в сторонней организации практически невозможно.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Субъективная причина: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отведенное для практических занятий время не позволяет получить навыки системной экспериментальной работы в ключевых областях радиохимии 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выбранные отдельные задачи (даже исключительно важные и представительные) - всего лишь  артефакты, создающие опасную иллюзию профессиональной подготовки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628" y="1778242"/>
        <a:ext cx="5451125" cy="4284761"/>
      </dsp:txXfrm>
    </dsp:sp>
    <dsp:sp modelId="{161C808A-B539-40E1-933C-C1D63C1399F4}">
      <dsp:nvSpPr>
        <dsp:cNvPr id="0" name=""/>
        <dsp:cNvSpPr/>
      </dsp:nvSpPr>
      <dsp:spPr>
        <a:xfrm>
          <a:off x="6016833" y="1512167"/>
          <a:ext cx="1927138" cy="3618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93DEA-7EEC-4B2B-982D-400868DD05C7}">
      <dsp:nvSpPr>
        <dsp:cNvPr id="0" name=""/>
        <dsp:cNvSpPr/>
      </dsp:nvSpPr>
      <dsp:spPr>
        <a:xfrm>
          <a:off x="6296913" y="1778242"/>
          <a:ext cx="1927138" cy="3618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Дисциплина по выбору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Методы получения и выделения радионуклидов – 24 часа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96913" y="1778242"/>
        <a:ext cx="1927138" cy="361805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313032-5EAC-415F-B846-6034D604921C}">
      <dsp:nvSpPr>
        <dsp:cNvPr id="0" name=""/>
        <dsp:cNvSpPr/>
      </dsp:nvSpPr>
      <dsp:spPr>
        <a:xfrm>
          <a:off x="0" y="1448769"/>
          <a:ext cx="2500708" cy="2524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Неорганический профиль.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Блок № 4 «Радиохимия»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(7 и 8 семестры)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48769"/>
        <a:ext cx="2500708" cy="2524171"/>
      </dsp:txXfrm>
    </dsp:sp>
    <dsp:sp modelId="{461AF9CC-AF8B-4498-8636-9C49D1B74017}">
      <dsp:nvSpPr>
        <dsp:cNvPr id="0" name=""/>
        <dsp:cNvSpPr/>
      </dsp:nvSpPr>
      <dsp:spPr>
        <a:xfrm rot="17444725">
          <a:off x="1778138" y="1649131"/>
          <a:ext cx="2237806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2237806" y="15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latin typeface="Times New Roman" pitchFamily="18" charset="0"/>
            <a:cs typeface="Times New Roman" pitchFamily="18" charset="0"/>
          </a:endParaRPr>
        </a:p>
      </dsp:txBody>
      <dsp:txXfrm rot="17444725">
        <a:off x="2841096" y="1608552"/>
        <a:ext cx="111890" cy="111890"/>
      </dsp:txXfrm>
    </dsp:sp>
    <dsp:sp modelId="{CC91F384-0D80-424D-A045-08462EAAAA08}">
      <dsp:nvSpPr>
        <dsp:cNvPr id="0" name=""/>
        <dsp:cNvSpPr/>
      </dsp:nvSpPr>
      <dsp:spPr>
        <a:xfrm>
          <a:off x="3293375" y="126439"/>
          <a:ext cx="4844426" cy="983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Актиноиды: получение, выделение, физико-химические свойства элементов и их соединений – 16 часов 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3375" y="126439"/>
        <a:ext cx="4844426" cy="983400"/>
      </dsp:txXfrm>
    </dsp:sp>
    <dsp:sp modelId="{EA920745-F619-4540-B417-1B7AE93AE3E2}">
      <dsp:nvSpPr>
        <dsp:cNvPr id="0" name=""/>
        <dsp:cNvSpPr/>
      </dsp:nvSpPr>
      <dsp:spPr>
        <a:xfrm rot="18569610">
          <a:off x="2273866" y="2214586"/>
          <a:ext cx="1246350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1246350" y="15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 rot="18569610">
        <a:off x="2865883" y="2198793"/>
        <a:ext cx="62317" cy="62317"/>
      </dsp:txXfrm>
    </dsp:sp>
    <dsp:sp modelId="{6990D97A-46C8-4B91-85C3-E7B35399A762}">
      <dsp:nvSpPr>
        <dsp:cNvPr id="0" name=""/>
        <dsp:cNvSpPr/>
      </dsp:nvSpPr>
      <dsp:spPr>
        <a:xfrm>
          <a:off x="3293375" y="1257350"/>
          <a:ext cx="4786051" cy="983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Химия ядерного топливного цикла - 16 часов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3375" y="1257350"/>
        <a:ext cx="4786051" cy="983400"/>
      </dsp:txXfrm>
    </dsp:sp>
    <dsp:sp modelId="{F5996E9C-7CFF-4723-83F8-208EB7C55763}">
      <dsp:nvSpPr>
        <dsp:cNvPr id="0" name=""/>
        <dsp:cNvSpPr/>
      </dsp:nvSpPr>
      <dsp:spPr>
        <a:xfrm rot="722567">
          <a:off x="2491789" y="2780041"/>
          <a:ext cx="810505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810505" y="15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 rot="722567">
        <a:off x="2876779" y="2775145"/>
        <a:ext cx="40525" cy="40525"/>
      </dsp:txXfrm>
    </dsp:sp>
    <dsp:sp modelId="{F3D47461-E1C6-458A-ACD4-054635EBA829}">
      <dsp:nvSpPr>
        <dsp:cNvPr id="0" name=""/>
        <dsp:cNvSpPr/>
      </dsp:nvSpPr>
      <dsp:spPr>
        <a:xfrm>
          <a:off x="3293375" y="2388260"/>
          <a:ext cx="4787683" cy="983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Матрицы для иммобилизации радиоактивных отходов: синтез, физико-химические свойства, радиационная стойкость в условиях интенсивного </a:t>
          </a:r>
          <a:r>
            <a:rPr lang="ru-RU" sz="18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самооблучения</a:t>
          </a: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16 часов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3375" y="2388260"/>
        <a:ext cx="4787683" cy="983400"/>
      </dsp:txXfrm>
    </dsp:sp>
    <dsp:sp modelId="{272894B0-1FF4-4750-BF7D-530257D0CEE2}">
      <dsp:nvSpPr>
        <dsp:cNvPr id="0" name=""/>
        <dsp:cNvSpPr/>
      </dsp:nvSpPr>
      <dsp:spPr>
        <a:xfrm rot="3517668">
          <a:off x="2135733" y="3345497"/>
          <a:ext cx="1522617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1522617" y="15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 rot="3517668">
        <a:off x="2858976" y="3322797"/>
        <a:ext cx="76130" cy="76130"/>
      </dsp:txXfrm>
    </dsp:sp>
    <dsp:sp modelId="{676317E5-112A-4755-B540-EEB85411FACC}">
      <dsp:nvSpPr>
        <dsp:cNvPr id="0" name=""/>
        <dsp:cNvSpPr/>
      </dsp:nvSpPr>
      <dsp:spPr>
        <a:xfrm>
          <a:off x="3293375" y="3519170"/>
          <a:ext cx="4845370" cy="983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Химические последствия ядерных превращений – 16 часов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3375" y="3519170"/>
        <a:ext cx="4845370" cy="983400"/>
      </dsp:txXfrm>
    </dsp:sp>
    <dsp:sp modelId="{DD0C94EF-4B62-4A65-B2A5-17F5B0BF2A60}">
      <dsp:nvSpPr>
        <dsp:cNvPr id="0" name=""/>
        <dsp:cNvSpPr/>
      </dsp:nvSpPr>
      <dsp:spPr>
        <a:xfrm rot="4316404">
          <a:off x="1618593" y="3910952"/>
          <a:ext cx="2556897" cy="30731"/>
        </a:xfrm>
        <a:custGeom>
          <a:avLst/>
          <a:gdLst/>
          <a:ahLst/>
          <a:cxnLst/>
          <a:rect l="0" t="0" r="0" b="0"/>
          <a:pathLst>
            <a:path>
              <a:moveTo>
                <a:pt x="0" y="15365"/>
              </a:moveTo>
              <a:lnTo>
                <a:pt x="2556897" y="15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latin typeface="Times New Roman" pitchFamily="18" charset="0"/>
            <a:cs typeface="Times New Roman" pitchFamily="18" charset="0"/>
          </a:endParaRPr>
        </a:p>
      </dsp:txBody>
      <dsp:txXfrm rot="4316404">
        <a:off x="2833119" y="3862395"/>
        <a:ext cx="127844" cy="127844"/>
      </dsp:txXfrm>
    </dsp:sp>
    <dsp:sp modelId="{07361492-3ECE-497E-96D7-AFF3F1BE6016}">
      <dsp:nvSpPr>
        <dsp:cNvPr id="0" name=""/>
        <dsp:cNvSpPr/>
      </dsp:nvSpPr>
      <dsp:spPr>
        <a:xfrm>
          <a:off x="3293375" y="4650080"/>
          <a:ext cx="4930276" cy="983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Современные методы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радионуклидной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диагностики и лучевой терапии – 16 часов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3375" y="4650080"/>
        <a:ext cx="4930276" cy="9834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1560BF-AE97-460B-ACEF-1F9FB29922A7}">
      <dsp:nvSpPr>
        <dsp:cNvPr id="0" name=""/>
        <dsp:cNvSpPr/>
      </dsp:nvSpPr>
      <dsp:spPr>
        <a:xfrm>
          <a:off x="4522" y="1297710"/>
          <a:ext cx="3425231" cy="3198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Бакалавриат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«Физика, химия и механика материалов» 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ПК: имеет базовые знания о влиянии экстремальных воздействий (внешнего облучения и непрерывного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самооблучения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на физико-химические свойства твердых тел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2" y="1297710"/>
        <a:ext cx="3425231" cy="3198086"/>
      </dsp:txXfrm>
    </dsp:sp>
    <dsp:sp modelId="{FC212C5C-47E0-4A2E-84EF-823FD4627B33}">
      <dsp:nvSpPr>
        <dsp:cNvPr id="0" name=""/>
        <dsp:cNvSpPr/>
      </dsp:nvSpPr>
      <dsp:spPr>
        <a:xfrm rot="19457599">
          <a:off x="3271162" y="2377771"/>
          <a:ext cx="1687274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687274" y="26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9457599">
        <a:off x="4072618" y="2362194"/>
        <a:ext cx="84363" cy="84363"/>
      </dsp:txXfrm>
    </dsp:sp>
    <dsp:sp modelId="{70854096-EE35-498F-96FE-41C42AAF19D4}">
      <dsp:nvSpPr>
        <dsp:cNvPr id="0" name=""/>
        <dsp:cNvSpPr/>
      </dsp:nvSpPr>
      <dsp:spPr>
        <a:xfrm>
          <a:off x="4799846" y="1055691"/>
          <a:ext cx="3425231" cy="1712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год обучения (7 семестр)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Физико-химические свойства облученных и радиоактивных твердых тел – 30 часов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99846" y="1055691"/>
        <a:ext cx="3425231" cy="1712615"/>
      </dsp:txXfrm>
    </dsp:sp>
    <dsp:sp modelId="{60774D2E-653A-48BB-AA4D-414EEC4789AD}">
      <dsp:nvSpPr>
        <dsp:cNvPr id="0" name=""/>
        <dsp:cNvSpPr/>
      </dsp:nvSpPr>
      <dsp:spPr>
        <a:xfrm rot="2142401">
          <a:off x="3271162" y="3362525"/>
          <a:ext cx="1687274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687274" y="26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2142401">
        <a:off x="4072618" y="3346948"/>
        <a:ext cx="84363" cy="84363"/>
      </dsp:txXfrm>
    </dsp:sp>
    <dsp:sp modelId="{26AA4844-ECAC-4BCC-AFFE-7226EA7729D5}">
      <dsp:nvSpPr>
        <dsp:cNvPr id="0" name=""/>
        <dsp:cNvSpPr/>
      </dsp:nvSpPr>
      <dsp:spPr>
        <a:xfrm>
          <a:off x="4799846" y="3025199"/>
          <a:ext cx="3425231" cy="1712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год обучения (8 семестр)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Кристаллические и аморфные матрицы для иммобилизации актиноидов – 16 часов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99846" y="3025199"/>
        <a:ext cx="3425231" cy="1712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D4FE85-B7B2-432B-AB43-EC73525171F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55D939-CEB1-4C1D-A7C8-01A5EB78A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Главные задачи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Магистратура «Химия»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Неорганический профиль. Блок № 5 «Радиохимия»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12776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12776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12776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12776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12776"/>
          <a:ext cx="806489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 год обучения, 1 семестр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1510"/>
                <a:gridCol w="2356262"/>
                <a:gridCol w="999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курса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История радиохимии: основные этапы развития, персоналии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Физические основы радиохимии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Альфа-, бета-, гамма-спектроскопия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Практикум (зачет)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Методы получения и выделения радионуклидов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Практикум (зачет)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экзамена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зачета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(184)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 год обучения, 2 семестр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1510"/>
                <a:gridCol w="2356262"/>
                <a:gridCol w="999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курса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Методы электронной и структурной идентификации атомов, находящихся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ультрамалых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концентрациях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Практикум (зачет)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Химические эффекты ядерных превращений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Практикум (зачет)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Физико-химические свойства облученных и радиоактивных твердых тел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Актиноиды: получение, выделение, физико-химические свойства элементов и их соединений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экзамена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зачета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(222)</a:t>
                      </a: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 год обучения, 3 семестр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1510"/>
                <a:gridCol w="2356262"/>
                <a:gridCol w="999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курса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1.Химия ядерного топливного цикла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Матрицы для иммобилизации радиоактивных отходов: синтез, физико-химические свойства, радиационная стойкость в условиях интенсивного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самооблучения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Практикум (зачет)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 Методы получения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радиофармпрепаратов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для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радионуклидной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диагностики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(экзамен)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.Современные методы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радионуклидной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адронной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и нейтронозахватной терапии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(зачет)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5.Природные ядерно-химические процессы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Лекции (зачет)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экзамена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зачета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(230)</a:t>
                      </a: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Такое вынужденное «смещение акцентов» в подготовке магистров имеет несколько положительных моментов: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Краткая информация о соискателе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профессиональные компетенции преподавателя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Обязательное условие - наличие научных публикаций и опыта практической работы в областях знания, соответствующих тематикам курса лекций; дополнительные условия для должности доцента или профессора - наличие ученой степени кандидата или доктора наук.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Курсы лекций и практикумов - обязательное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внешнее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профессиональное рецензирование, а затем публичная доступность на сайтах Института или кафедры.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b="1" dirty="0" smtClean="0">
                <a:latin typeface="Times New Roman"/>
                <a:ea typeface="Times New Roman"/>
                <a:cs typeface="Calibri"/>
              </a:rPr>
              <a:t>Научная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4162"/>
            <a:ext cx="8352928" cy="4525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 учетом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сохранившихся традиций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 имеющегося опыта научных исследований, кафедра могла бы участвовать в двух глобальных проектах современной радиохимии, связанных с утилизацией радиоактивных отходов и ядерной медициной: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«Поиск и практическая реализация перспективных подходов к иммобилизации актиноидов»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«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Базовые принципы химического дизайна диагностических и терапевтических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радиофармпрепаратов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направленного действия»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 № 1: «Поиск и практическая реализация перспективных подходов к иммобилизации актиноидов»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8075240" cy="54726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Основания  (имеющийся опыт):</a:t>
            </a:r>
          </a:p>
          <a:p>
            <a:pPr marL="457200" indent="-45720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методы идентификации актинидов в растворах, решение задач селективного экстракционного выделения различных фракций РАО;</a:t>
            </a:r>
          </a:p>
          <a:p>
            <a:pPr marL="457200" indent="-45720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синтез, физико-химические свойства, радиационная стойкость в условиях интенсивного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самооблучения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матриц для иммобилизации радиоактивных отходов;</a:t>
            </a:r>
          </a:p>
          <a:p>
            <a:pPr marL="457200" indent="-457200" algn="just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пост-эффекты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ядерных превращений в матрицах для консервации РАО </a:t>
            </a:r>
          </a:p>
          <a:p>
            <a:pPr marL="457200" indent="-45720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поведение актинидов в окружающей среде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Предполагаемая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коллаборация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20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кафедра рентгенографии СПбГУ</a:t>
            </a:r>
            <a:endParaRPr lang="ru-RU" sz="1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Радиевый институт </a:t>
            </a:r>
            <a:endParaRPr lang="ru-RU" sz="1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Корпорации «</a:t>
            </a:r>
            <a:r>
              <a:rPr lang="ru-RU" sz="18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Росатом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»:</a:t>
            </a:r>
            <a:endParaRPr lang="ru-RU" sz="1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buNone/>
            </a:pPr>
            <a:r>
              <a:rPr lang="ru-RU" sz="1800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подготовка специалистов высшей квалификации (аспирантура),</a:t>
            </a:r>
            <a:endParaRPr lang="ru-RU" sz="18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buNone/>
            </a:pPr>
            <a:r>
              <a:rPr lang="ru-RU" sz="1800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курсы по переподготовке специалистов, </a:t>
            </a:r>
            <a:endParaRPr lang="ru-RU" sz="18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 algn="just">
              <a:lnSpc>
                <a:spcPct val="115000"/>
              </a:lnSpc>
              <a:buNone/>
            </a:pPr>
            <a:r>
              <a:rPr lang="ru-RU" sz="1800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финансирование отдельных научных проектов.</a:t>
            </a:r>
            <a:endParaRPr lang="ru-RU" sz="18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68152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 № 2: «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Базовые принципы химического дизайна диагностических и терапевтических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радиофармпрепаратов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направленного действия»</a:t>
            </a:r>
            <a:endParaRPr lang="ru-RU" sz="20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8075240" cy="47525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Основания (имеющийся опыт):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оригинальный способ позиционирования радиоактивной метки «через радиоактивный распад»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синтез разнообразных меченых биохимических форм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исследование динамики и картин радиационных повреждений полимерного субстрата в зависимости от типа излучателя и его энергетического спектра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Возможная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коллаборация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внутри Института химии – кафедры высокомолекулярных и природных соединений;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внутри Университета – факультеты физический, прикладной математики, биологический, медицинский;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 внешними организациями – КИ, ПИЯФ, ИВС, Радиевый институт, ИМЧ РАН, ЦНИРРИ, 1-ый Медицинский институт.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Профессиональная компетентность в области радиохимии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6868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КАНОНЫ ПРОФЕССИИ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(ВАК, формула специальности)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68760"/>
          <a:ext cx="8686800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332656"/>
          <a:ext cx="86868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Компетентно-ориентированные учебные планы,  утвержденные 06.10.14  г.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11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759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1288"/>
            <a:ext cx="7278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Практикум (50 часов), отражающий основные смысловые аспекты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перечисленных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курсов, обязателен.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2160</TotalTime>
  <Words>1602</Words>
  <Application>Microsoft Office PowerPoint</Application>
  <PresentationFormat>Экран (4:3)</PresentationFormat>
  <Paragraphs>234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Главные задачи</vt:lpstr>
      <vt:lpstr>Краткая информация о соискателе</vt:lpstr>
      <vt:lpstr>Профессиональная компетентность в области радиохимии</vt:lpstr>
      <vt:lpstr>КАНОНЫ ПРОФЕССИИ (ВАК, формула специальности)</vt:lpstr>
      <vt:lpstr>Слайд 5</vt:lpstr>
      <vt:lpstr>Компетентно-ориентированные учебные планы,  утвержденные 06.10.14  г.</vt:lpstr>
      <vt:lpstr>Слайд 7</vt:lpstr>
      <vt:lpstr>Слайд 8</vt:lpstr>
      <vt:lpstr>Слайд 9</vt:lpstr>
      <vt:lpstr> Магистратура «Химия» Неорганический профиль. Блок № 5 «Радиохимия» </vt:lpstr>
      <vt:lpstr>Слайд 11</vt:lpstr>
      <vt:lpstr>Слайд 12</vt:lpstr>
      <vt:lpstr>Слайд 13</vt:lpstr>
      <vt:lpstr>Слайд 14</vt:lpstr>
      <vt:lpstr>1 год обучения, 1 семестр</vt:lpstr>
      <vt:lpstr>1 год обучения, 2 семестр</vt:lpstr>
      <vt:lpstr>2 год обучения, 3 семестр</vt:lpstr>
      <vt:lpstr>Слайд 18</vt:lpstr>
      <vt:lpstr> Такое вынужденное «смещение акцентов» в подготовке магистров имеет несколько положительных моментов:  </vt:lpstr>
      <vt:lpstr>профессиональные компетенции преподавателя</vt:lpstr>
      <vt:lpstr>Научная деятельность</vt:lpstr>
      <vt:lpstr>Проект № 1: «Поиск и практическая реализация перспективных подходов к иммобилизации актиноидов»</vt:lpstr>
      <vt:lpstr>Проект № 2: «Базовые принципы химического дизайна диагностических и терапевтических радиофармпрепаратов направленного действия»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 Alexeev</dc:creator>
  <cp:lastModifiedBy>Igor Alexeev</cp:lastModifiedBy>
  <cp:revision>148</cp:revision>
  <dcterms:created xsi:type="dcterms:W3CDTF">2015-02-07T20:46:10Z</dcterms:created>
  <dcterms:modified xsi:type="dcterms:W3CDTF">2015-02-10T01:04:50Z</dcterms:modified>
</cp:coreProperties>
</file>